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78" r:id="rId2"/>
    <p:sldId id="303" r:id="rId3"/>
    <p:sldId id="332" r:id="rId4"/>
    <p:sldId id="308" r:id="rId5"/>
    <p:sldId id="380" r:id="rId6"/>
    <p:sldId id="398" r:id="rId7"/>
    <p:sldId id="349" r:id="rId8"/>
    <p:sldId id="354" r:id="rId9"/>
    <p:sldId id="394" r:id="rId10"/>
    <p:sldId id="358" r:id="rId11"/>
    <p:sldId id="353" r:id="rId12"/>
    <p:sldId id="402" r:id="rId13"/>
    <p:sldId id="403" r:id="rId14"/>
    <p:sldId id="393" r:id="rId15"/>
    <p:sldId id="383" r:id="rId16"/>
    <p:sldId id="407" r:id="rId17"/>
    <p:sldId id="364" r:id="rId18"/>
    <p:sldId id="363" r:id="rId19"/>
    <p:sldId id="350" r:id="rId20"/>
    <p:sldId id="379" r:id="rId21"/>
    <p:sldId id="38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098" autoAdjust="0"/>
    <p:restoredTop sz="94660"/>
  </p:normalViewPr>
  <p:slideViewPr>
    <p:cSldViewPr snapToGrid="0">
      <p:cViewPr varScale="1">
        <p:scale>
          <a:sx n="108" d="100"/>
          <a:sy n="108" d="100"/>
        </p:scale>
        <p:origin x="132"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F1FF1-2DB7-43B9-AD7E-B11BEAFD02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B091526-2235-44D5-B206-10CA0D5B19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D1FEF23-0A9B-46DF-97EA-0E0B6EC8EBFE}"/>
              </a:ext>
            </a:extLst>
          </p:cNvPr>
          <p:cNvSpPr>
            <a:spLocks noGrp="1"/>
          </p:cNvSpPr>
          <p:nvPr>
            <p:ph type="dt" sz="half" idx="10"/>
          </p:nvPr>
        </p:nvSpPr>
        <p:spPr/>
        <p:txBody>
          <a:bodyPr/>
          <a:lstStyle/>
          <a:p>
            <a:fld id="{EB72AEAB-3918-40F8-BD78-700BA6B7B820}" type="datetimeFigureOut">
              <a:rPr lang="en-GB" smtClean="0"/>
              <a:t>17/02/2021</a:t>
            </a:fld>
            <a:endParaRPr lang="en-GB"/>
          </a:p>
        </p:txBody>
      </p:sp>
      <p:sp>
        <p:nvSpPr>
          <p:cNvPr id="5" name="Footer Placeholder 4">
            <a:extLst>
              <a:ext uri="{FF2B5EF4-FFF2-40B4-BE49-F238E27FC236}">
                <a16:creationId xmlns:a16="http://schemas.microsoft.com/office/drawing/2014/main" id="{F026D7E3-587C-4733-99CF-410999E891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FC8EB2-6739-4B5F-8B00-E0F92EC60948}"/>
              </a:ext>
            </a:extLst>
          </p:cNvPr>
          <p:cNvSpPr>
            <a:spLocks noGrp="1"/>
          </p:cNvSpPr>
          <p:nvPr>
            <p:ph type="sldNum" sz="quarter" idx="12"/>
          </p:nvPr>
        </p:nvSpPr>
        <p:spPr/>
        <p:txBody>
          <a:bodyPr/>
          <a:lstStyle/>
          <a:p>
            <a:fld id="{29E27A6D-9155-4BAC-ABE6-74F1B949CA1A}" type="slidenum">
              <a:rPr lang="en-GB" smtClean="0"/>
              <a:t>‹#›</a:t>
            </a:fld>
            <a:endParaRPr lang="en-GB"/>
          </a:p>
        </p:txBody>
      </p:sp>
    </p:spTree>
    <p:extLst>
      <p:ext uri="{BB962C8B-B14F-4D97-AF65-F5344CB8AC3E}">
        <p14:creationId xmlns:p14="http://schemas.microsoft.com/office/powerpoint/2010/main" val="701093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FA489-F8CD-463A-8798-40ACD435919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94040DB-3F86-4CA2-8535-EF1A91888F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6FABE0-40DD-40D4-A540-18647ADA8EAE}"/>
              </a:ext>
            </a:extLst>
          </p:cNvPr>
          <p:cNvSpPr>
            <a:spLocks noGrp="1"/>
          </p:cNvSpPr>
          <p:nvPr>
            <p:ph type="dt" sz="half" idx="10"/>
          </p:nvPr>
        </p:nvSpPr>
        <p:spPr/>
        <p:txBody>
          <a:bodyPr/>
          <a:lstStyle/>
          <a:p>
            <a:fld id="{EB72AEAB-3918-40F8-BD78-700BA6B7B820}" type="datetimeFigureOut">
              <a:rPr lang="en-GB" smtClean="0"/>
              <a:t>17/02/2021</a:t>
            </a:fld>
            <a:endParaRPr lang="en-GB"/>
          </a:p>
        </p:txBody>
      </p:sp>
      <p:sp>
        <p:nvSpPr>
          <p:cNvPr id="5" name="Footer Placeholder 4">
            <a:extLst>
              <a:ext uri="{FF2B5EF4-FFF2-40B4-BE49-F238E27FC236}">
                <a16:creationId xmlns:a16="http://schemas.microsoft.com/office/drawing/2014/main" id="{9DD3C4B4-EE55-4E56-9284-19E5F57CD8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E51CAF-2C19-4D08-8D60-81199614995A}"/>
              </a:ext>
            </a:extLst>
          </p:cNvPr>
          <p:cNvSpPr>
            <a:spLocks noGrp="1"/>
          </p:cNvSpPr>
          <p:nvPr>
            <p:ph type="sldNum" sz="quarter" idx="12"/>
          </p:nvPr>
        </p:nvSpPr>
        <p:spPr/>
        <p:txBody>
          <a:bodyPr/>
          <a:lstStyle/>
          <a:p>
            <a:fld id="{29E27A6D-9155-4BAC-ABE6-74F1B949CA1A}" type="slidenum">
              <a:rPr lang="en-GB" smtClean="0"/>
              <a:t>‹#›</a:t>
            </a:fld>
            <a:endParaRPr lang="en-GB"/>
          </a:p>
        </p:txBody>
      </p:sp>
    </p:spTree>
    <p:extLst>
      <p:ext uri="{BB962C8B-B14F-4D97-AF65-F5344CB8AC3E}">
        <p14:creationId xmlns:p14="http://schemas.microsoft.com/office/powerpoint/2010/main" val="243046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CCE0B3-2DA8-471F-A5C0-ADB2671A635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4526D87-CA90-417D-A9A8-53BEC477D1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502AC8-619C-423F-BAF4-9C550500535B}"/>
              </a:ext>
            </a:extLst>
          </p:cNvPr>
          <p:cNvSpPr>
            <a:spLocks noGrp="1"/>
          </p:cNvSpPr>
          <p:nvPr>
            <p:ph type="dt" sz="half" idx="10"/>
          </p:nvPr>
        </p:nvSpPr>
        <p:spPr/>
        <p:txBody>
          <a:bodyPr/>
          <a:lstStyle/>
          <a:p>
            <a:fld id="{EB72AEAB-3918-40F8-BD78-700BA6B7B820}" type="datetimeFigureOut">
              <a:rPr lang="en-GB" smtClean="0"/>
              <a:t>17/02/2021</a:t>
            </a:fld>
            <a:endParaRPr lang="en-GB"/>
          </a:p>
        </p:txBody>
      </p:sp>
      <p:sp>
        <p:nvSpPr>
          <p:cNvPr id="5" name="Footer Placeholder 4">
            <a:extLst>
              <a:ext uri="{FF2B5EF4-FFF2-40B4-BE49-F238E27FC236}">
                <a16:creationId xmlns:a16="http://schemas.microsoft.com/office/drawing/2014/main" id="{6D740689-A7C5-4C7E-92BC-FA56C18642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EA8C2A-02E6-4130-8392-58E79CD5EE91}"/>
              </a:ext>
            </a:extLst>
          </p:cNvPr>
          <p:cNvSpPr>
            <a:spLocks noGrp="1"/>
          </p:cNvSpPr>
          <p:nvPr>
            <p:ph type="sldNum" sz="quarter" idx="12"/>
          </p:nvPr>
        </p:nvSpPr>
        <p:spPr/>
        <p:txBody>
          <a:bodyPr/>
          <a:lstStyle/>
          <a:p>
            <a:fld id="{29E27A6D-9155-4BAC-ABE6-74F1B949CA1A}" type="slidenum">
              <a:rPr lang="en-GB" smtClean="0"/>
              <a:t>‹#›</a:t>
            </a:fld>
            <a:endParaRPr lang="en-GB"/>
          </a:p>
        </p:txBody>
      </p:sp>
    </p:spTree>
    <p:extLst>
      <p:ext uri="{BB962C8B-B14F-4D97-AF65-F5344CB8AC3E}">
        <p14:creationId xmlns:p14="http://schemas.microsoft.com/office/powerpoint/2010/main" val="1898307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C72FA-A2D1-4870-A14D-39E104CDAF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24E7A8D-2FC3-4763-B976-DCF1A84185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7A4848-990D-44C8-ADDA-673D38CF8DB0}"/>
              </a:ext>
            </a:extLst>
          </p:cNvPr>
          <p:cNvSpPr>
            <a:spLocks noGrp="1"/>
          </p:cNvSpPr>
          <p:nvPr>
            <p:ph type="dt" sz="half" idx="10"/>
          </p:nvPr>
        </p:nvSpPr>
        <p:spPr/>
        <p:txBody>
          <a:bodyPr/>
          <a:lstStyle/>
          <a:p>
            <a:fld id="{EB72AEAB-3918-40F8-BD78-700BA6B7B820}" type="datetimeFigureOut">
              <a:rPr lang="en-GB" smtClean="0"/>
              <a:t>17/02/2021</a:t>
            </a:fld>
            <a:endParaRPr lang="en-GB"/>
          </a:p>
        </p:txBody>
      </p:sp>
      <p:sp>
        <p:nvSpPr>
          <p:cNvPr id="5" name="Footer Placeholder 4">
            <a:extLst>
              <a:ext uri="{FF2B5EF4-FFF2-40B4-BE49-F238E27FC236}">
                <a16:creationId xmlns:a16="http://schemas.microsoft.com/office/drawing/2014/main" id="{F2B47208-2A27-46EB-9A51-4A92535E7B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B5B1E3-2BEA-455C-AE38-A58F80851903}"/>
              </a:ext>
            </a:extLst>
          </p:cNvPr>
          <p:cNvSpPr>
            <a:spLocks noGrp="1"/>
          </p:cNvSpPr>
          <p:nvPr>
            <p:ph type="sldNum" sz="quarter" idx="12"/>
          </p:nvPr>
        </p:nvSpPr>
        <p:spPr/>
        <p:txBody>
          <a:bodyPr/>
          <a:lstStyle/>
          <a:p>
            <a:fld id="{29E27A6D-9155-4BAC-ABE6-74F1B949CA1A}" type="slidenum">
              <a:rPr lang="en-GB" smtClean="0"/>
              <a:t>‹#›</a:t>
            </a:fld>
            <a:endParaRPr lang="en-GB"/>
          </a:p>
        </p:txBody>
      </p:sp>
    </p:spTree>
    <p:extLst>
      <p:ext uri="{BB962C8B-B14F-4D97-AF65-F5344CB8AC3E}">
        <p14:creationId xmlns:p14="http://schemas.microsoft.com/office/powerpoint/2010/main" val="3538626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F668D-21C2-4372-B82D-26E08B6E20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D617CD8-4DDA-4578-AF6F-2EF9A6D2C1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2F646F-79BB-4CC6-B993-7EE30A503987}"/>
              </a:ext>
            </a:extLst>
          </p:cNvPr>
          <p:cNvSpPr>
            <a:spLocks noGrp="1"/>
          </p:cNvSpPr>
          <p:nvPr>
            <p:ph type="dt" sz="half" idx="10"/>
          </p:nvPr>
        </p:nvSpPr>
        <p:spPr/>
        <p:txBody>
          <a:bodyPr/>
          <a:lstStyle/>
          <a:p>
            <a:fld id="{EB72AEAB-3918-40F8-BD78-700BA6B7B820}" type="datetimeFigureOut">
              <a:rPr lang="en-GB" smtClean="0"/>
              <a:t>17/02/2021</a:t>
            </a:fld>
            <a:endParaRPr lang="en-GB"/>
          </a:p>
        </p:txBody>
      </p:sp>
      <p:sp>
        <p:nvSpPr>
          <p:cNvPr id="5" name="Footer Placeholder 4">
            <a:extLst>
              <a:ext uri="{FF2B5EF4-FFF2-40B4-BE49-F238E27FC236}">
                <a16:creationId xmlns:a16="http://schemas.microsoft.com/office/drawing/2014/main" id="{556D280B-A034-4FAE-A87D-0F583F4D0D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DD1A1B-F1CD-4290-BA9B-E148EBC93233}"/>
              </a:ext>
            </a:extLst>
          </p:cNvPr>
          <p:cNvSpPr>
            <a:spLocks noGrp="1"/>
          </p:cNvSpPr>
          <p:nvPr>
            <p:ph type="sldNum" sz="quarter" idx="12"/>
          </p:nvPr>
        </p:nvSpPr>
        <p:spPr/>
        <p:txBody>
          <a:bodyPr/>
          <a:lstStyle/>
          <a:p>
            <a:fld id="{29E27A6D-9155-4BAC-ABE6-74F1B949CA1A}" type="slidenum">
              <a:rPr lang="en-GB" smtClean="0"/>
              <a:t>‹#›</a:t>
            </a:fld>
            <a:endParaRPr lang="en-GB"/>
          </a:p>
        </p:txBody>
      </p:sp>
    </p:spTree>
    <p:extLst>
      <p:ext uri="{BB962C8B-B14F-4D97-AF65-F5344CB8AC3E}">
        <p14:creationId xmlns:p14="http://schemas.microsoft.com/office/powerpoint/2010/main" val="1551593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71244-2247-4CBA-B7A6-E2FF3F2EF0A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5373B5D-3FAE-491E-9A36-B10F3CFA0F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AA71668-7B6F-4F1C-B2C5-FC59DA491E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D13D7FF-EE62-42E6-9716-50ACA9716201}"/>
              </a:ext>
            </a:extLst>
          </p:cNvPr>
          <p:cNvSpPr>
            <a:spLocks noGrp="1"/>
          </p:cNvSpPr>
          <p:nvPr>
            <p:ph type="dt" sz="half" idx="10"/>
          </p:nvPr>
        </p:nvSpPr>
        <p:spPr/>
        <p:txBody>
          <a:bodyPr/>
          <a:lstStyle/>
          <a:p>
            <a:fld id="{EB72AEAB-3918-40F8-BD78-700BA6B7B820}" type="datetimeFigureOut">
              <a:rPr lang="en-GB" smtClean="0"/>
              <a:t>17/02/2021</a:t>
            </a:fld>
            <a:endParaRPr lang="en-GB"/>
          </a:p>
        </p:txBody>
      </p:sp>
      <p:sp>
        <p:nvSpPr>
          <p:cNvPr id="6" name="Footer Placeholder 5">
            <a:extLst>
              <a:ext uri="{FF2B5EF4-FFF2-40B4-BE49-F238E27FC236}">
                <a16:creationId xmlns:a16="http://schemas.microsoft.com/office/drawing/2014/main" id="{03ED6D89-2680-4D29-A461-2A6B6DDF7E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E67562-5A17-44ED-88BA-0286DEAC6775}"/>
              </a:ext>
            </a:extLst>
          </p:cNvPr>
          <p:cNvSpPr>
            <a:spLocks noGrp="1"/>
          </p:cNvSpPr>
          <p:nvPr>
            <p:ph type="sldNum" sz="quarter" idx="12"/>
          </p:nvPr>
        </p:nvSpPr>
        <p:spPr/>
        <p:txBody>
          <a:bodyPr/>
          <a:lstStyle/>
          <a:p>
            <a:fld id="{29E27A6D-9155-4BAC-ABE6-74F1B949CA1A}" type="slidenum">
              <a:rPr lang="en-GB" smtClean="0"/>
              <a:t>‹#›</a:t>
            </a:fld>
            <a:endParaRPr lang="en-GB"/>
          </a:p>
        </p:txBody>
      </p:sp>
    </p:spTree>
    <p:extLst>
      <p:ext uri="{BB962C8B-B14F-4D97-AF65-F5344CB8AC3E}">
        <p14:creationId xmlns:p14="http://schemas.microsoft.com/office/powerpoint/2010/main" val="1163814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C5EDE-7306-4891-83C9-B070F35175D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980AC0D-002E-4FDD-A2A6-AC7B73FB89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C897DA-8573-43B7-BE3D-2768B109BE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D72979E-7A2E-47DE-B652-4B023E281E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1BB473-2F92-42B9-991F-BE7670EFA0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D4E5776-D119-41A2-BE29-EBBEE6E9DBC6}"/>
              </a:ext>
            </a:extLst>
          </p:cNvPr>
          <p:cNvSpPr>
            <a:spLocks noGrp="1"/>
          </p:cNvSpPr>
          <p:nvPr>
            <p:ph type="dt" sz="half" idx="10"/>
          </p:nvPr>
        </p:nvSpPr>
        <p:spPr/>
        <p:txBody>
          <a:bodyPr/>
          <a:lstStyle/>
          <a:p>
            <a:fld id="{EB72AEAB-3918-40F8-BD78-700BA6B7B820}" type="datetimeFigureOut">
              <a:rPr lang="en-GB" smtClean="0"/>
              <a:t>17/02/2021</a:t>
            </a:fld>
            <a:endParaRPr lang="en-GB"/>
          </a:p>
        </p:txBody>
      </p:sp>
      <p:sp>
        <p:nvSpPr>
          <p:cNvPr id="8" name="Footer Placeholder 7">
            <a:extLst>
              <a:ext uri="{FF2B5EF4-FFF2-40B4-BE49-F238E27FC236}">
                <a16:creationId xmlns:a16="http://schemas.microsoft.com/office/drawing/2014/main" id="{5D481118-0763-4695-8C6E-BB3304ADE3D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666E83F-0FA6-4FDC-8E6C-8854FE9B8232}"/>
              </a:ext>
            </a:extLst>
          </p:cNvPr>
          <p:cNvSpPr>
            <a:spLocks noGrp="1"/>
          </p:cNvSpPr>
          <p:nvPr>
            <p:ph type="sldNum" sz="quarter" idx="12"/>
          </p:nvPr>
        </p:nvSpPr>
        <p:spPr/>
        <p:txBody>
          <a:bodyPr/>
          <a:lstStyle/>
          <a:p>
            <a:fld id="{29E27A6D-9155-4BAC-ABE6-74F1B949CA1A}" type="slidenum">
              <a:rPr lang="en-GB" smtClean="0"/>
              <a:t>‹#›</a:t>
            </a:fld>
            <a:endParaRPr lang="en-GB"/>
          </a:p>
        </p:txBody>
      </p:sp>
    </p:spTree>
    <p:extLst>
      <p:ext uri="{BB962C8B-B14F-4D97-AF65-F5344CB8AC3E}">
        <p14:creationId xmlns:p14="http://schemas.microsoft.com/office/powerpoint/2010/main" val="2041920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9D09F-034D-4A9D-AAC8-F21DBA9F777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5B256FB-A476-491B-9E33-7B428970903E}"/>
              </a:ext>
            </a:extLst>
          </p:cNvPr>
          <p:cNvSpPr>
            <a:spLocks noGrp="1"/>
          </p:cNvSpPr>
          <p:nvPr>
            <p:ph type="dt" sz="half" idx="10"/>
          </p:nvPr>
        </p:nvSpPr>
        <p:spPr/>
        <p:txBody>
          <a:bodyPr/>
          <a:lstStyle/>
          <a:p>
            <a:fld id="{EB72AEAB-3918-40F8-BD78-700BA6B7B820}" type="datetimeFigureOut">
              <a:rPr lang="en-GB" smtClean="0"/>
              <a:t>17/02/2021</a:t>
            </a:fld>
            <a:endParaRPr lang="en-GB"/>
          </a:p>
        </p:txBody>
      </p:sp>
      <p:sp>
        <p:nvSpPr>
          <p:cNvPr id="4" name="Footer Placeholder 3">
            <a:extLst>
              <a:ext uri="{FF2B5EF4-FFF2-40B4-BE49-F238E27FC236}">
                <a16:creationId xmlns:a16="http://schemas.microsoft.com/office/drawing/2014/main" id="{9C7B483C-1D6C-483D-AE84-FB4321ACCA7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237DF62-4DDE-455C-8B6D-46D5946C8EBF}"/>
              </a:ext>
            </a:extLst>
          </p:cNvPr>
          <p:cNvSpPr>
            <a:spLocks noGrp="1"/>
          </p:cNvSpPr>
          <p:nvPr>
            <p:ph type="sldNum" sz="quarter" idx="12"/>
          </p:nvPr>
        </p:nvSpPr>
        <p:spPr/>
        <p:txBody>
          <a:bodyPr/>
          <a:lstStyle/>
          <a:p>
            <a:fld id="{29E27A6D-9155-4BAC-ABE6-74F1B949CA1A}" type="slidenum">
              <a:rPr lang="en-GB" smtClean="0"/>
              <a:t>‹#›</a:t>
            </a:fld>
            <a:endParaRPr lang="en-GB"/>
          </a:p>
        </p:txBody>
      </p:sp>
    </p:spTree>
    <p:extLst>
      <p:ext uri="{BB962C8B-B14F-4D97-AF65-F5344CB8AC3E}">
        <p14:creationId xmlns:p14="http://schemas.microsoft.com/office/powerpoint/2010/main" val="1278862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CB6195-F08F-427D-B005-CE5B6F664B18}"/>
              </a:ext>
            </a:extLst>
          </p:cNvPr>
          <p:cNvSpPr>
            <a:spLocks noGrp="1"/>
          </p:cNvSpPr>
          <p:nvPr>
            <p:ph type="dt" sz="half" idx="10"/>
          </p:nvPr>
        </p:nvSpPr>
        <p:spPr/>
        <p:txBody>
          <a:bodyPr/>
          <a:lstStyle/>
          <a:p>
            <a:fld id="{EB72AEAB-3918-40F8-BD78-700BA6B7B820}" type="datetimeFigureOut">
              <a:rPr lang="en-GB" smtClean="0"/>
              <a:t>17/02/2021</a:t>
            </a:fld>
            <a:endParaRPr lang="en-GB"/>
          </a:p>
        </p:txBody>
      </p:sp>
      <p:sp>
        <p:nvSpPr>
          <p:cNvPr id="3" name="Footer Placeholder 2">
            <a:extLst>
              <a:ext uri="{FF2B5EF4-FFF2-40B4-BE49-F238E27FC236}">
                <a16:creationId xmlns:a16="http://schemas.microsoft.com/office/drawing/2014/main" id="{659044E3-0D73-44F0-B82B-A4F81ABD77A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6C54F81-AFB9-48A4-8B24-77473B16AEF2}"/>
              </a:ext>
            </a:extLst>
          </p:cNvPr>
          <p:cNvSpPr>
            <a:spLocks noGrp="1"/>
          </p:cNvSpPr>
          <p:nvPr>
            <p:ph type="sldNum" sz="quarter" idx="12"/>
          </p:nvPr>
        </p:nvSpPr>
        <p:spPr/>
        <p:txBody>
          <a:bodyPr/>
          <a:lstStyle/>
          <a:p>
            <a:fld id="{29E27A6D-9155-4BAC-ABE6-74F1B949CA1A}" type="slidenum">
              <a:rPr lang="en-GB" smtClean="0"/>
              <a:t>‹#›</a:t>
            </a:fld>
            <a:endParaRPr lang="en-GB"/>
          </a:p>
        </p:txBody>
      </p:sp>
    </p:spTree>
    <p:extLst>
      <p:ext uri="{BB962C8B-B14F-4D97-AF65-F5344CB8AC3E}">
        <p14:creationId xmlns:p14="http://schemas.microsoft.com/office/powerpoint/2010/main" val="1595249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18741-7DCA-408B-BF3F-1527A6329A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35A65B-6B53-4C6D-ADE5-247A646B96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B1AFA2E-C612-42DC-B86E-73CEFF299F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752546-E2AD-4FBF-8A9F-DF1572E6C57C}"/>
              </a:ext>
            </a:extLst>
          </p:cNvPr>
          <p:cNvSpPr>
            <a:spLocks noGrp="1"/>
          </p:cNvSpPr>
          <p:nvPr>
            <p:ph type="dt" sz="half" idx="10"/>
          </p:nvPr>
        </p:nvSpPr>
        <p:spPr/>
        <p:txBody>
          <a:bodyPr/>
          <a:lstStyle/>
          <a:p>
            <a:fld id="{EB72AEAB-3918-40F8-BD78-700BA6B7B820}" type="datetimeFigureOut">
              <a:rPr lang="en-GB" smtClean="0"/>
              <a:t>17/02/2021</a:t>
            </a:fld>
            <a:endParaRPr lang="en-GB"/>
          </a:p>
        </p:txBody>
      </p:sp>
      <p:sp>
        <p:nvSpPr>
          <p:cNvPr id="6" name="Footer Placeholder 5">
            <a:extLst>
              <a:ext uri="{FF2B5EF4-FFF2-40B4-BE49-F238E27FC236}">
                <a16:creationId xmlns:a16="http://schemas.microsoft.com/office/drawing/2014/main" id="{581C261A-3871-454A-A8F0-BA16CB794A7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B6BAA0-2B02-499D-B010-D806DFF8DBEF}"/>
              </a:ext>
            </a:extLst>
          </p:cNvPr>
          <p:cNvSpPr>
            <a:spLocks noGrp="1"/>
          </p:cNvSpPr>
          <p:nvPr>
            <p:ph type="sldNum" sz="quarter" idx="12"/>
          </p:nvPr>
        </p:nvSpPr>
        <p:spPr/>
        <p:txBody>
          <a:bodyPr/>
          <a:lstStyle/>
          <a:p>
            <a:fld id="{29E27A6D-9155-4BAC-ABE6-74F1B949CA1A}" type="slidenum">
              <a:rPr lang="en-GB" smtClean="0"/>
              <a:t>‹#›</a:t>
            </a:fld>
            <a:endParaRPr lang="en-GB"/>
          </a:p>
        </p:txBody>
      </p:sp>
    </p:spTree>
    <p:extLst>
      <p:ext uri="{BB962C8B-B14F-4D97-AF65-F5344CB8AC3E}">
        <p14:creationId xmlns:p14="http://schemas.microsoft.com/office/powerpoint/2010/main" val="1432940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E69C9-E4F0-4B07-BCAD-0E999E53BE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FF13128-C4DB-406E-BD04-38E8540C72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E00605C-6BA6-4DCA-A68E-795A39FB57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472737-4F6E-4354-881F-105B286837A0}"/>
              </a:ext>
            </a:extLst>
          </p:cNvPr>
          <p:cNvSpPr>
            <a:spLocks noGrp="1"/>
          </p:cNvSpPr>
          <p:nvPr>
            <p:ph type="dt" sz="half" idx="10"/>
          </p:nvPr>
        </p:nvSpPr>
        <p:spPr/>
        <p:txBody>
          <a:bodyPr/>
          <a:lstStyle/>
          <a:p>
            <a:fld id="{EB72AEAB-3918-40F8-BD78-700BA6B7B820}" type="datetimeFigureOut">
              <a:rPr lang="en-GB" smtClean="0"/>
              <a:t>17/02/2021</a:t>
            </a:fld>
            <a:endParaRPr lang="en-GB"/>
          </a:p>
        </p:txBody>
      </p:sp>
      <p:sp>
        <p:nvSpPr>
          <p:cNvPr id="6" name="Footer Placeholder 5">
            <a:extLst>
              <a:ext uri="{FF2B5EF4-FFF2-40B4-BE49-F238E27FC236}">
                <a16:creationId xmlns:a16="http://schemas.microsoft.com/office/drawing/2014/main" id="{4A50EC33-2D8F-4C60-B744-F9F9ABD627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E3919B1-E109-4178-9ED2-78E2F944DB81}"/>
              </a:ext>
            </a:extLst>
          </p:cNvPr>
          <p:cNvSpPr>
            <a:spLocks noGrp="1"/>
          </p:cNvSpPr>
          <p:nvPr>
            <p:ph type="sldNum" sz="quarter" idx="12"/>
          </p:nvPr>
        </p:nvSpPr>
        <p:spPr/>
        <p:txBody>
          <a:bodyPr/>
          <a:lstStyle/>
          <a:p>
            <a:fld id="{29E27A6D-9155-4BAC-ABE6-74F1B949CA1A}" type="slidenum">
              <a:rPr lang="en-GB" smtClean="0"/>
              <a:t>‹#›</a:t>
            </a:fld>
            <a:endParaRPr lang="en-GB"/>
          </a:p>
        </p:txBody>
      </p:sp>
    </p:spTree>
    <p:extLst>
      <p:ext uri="{BB962C8B-B14F-4D97-AF65-F5344CB8AC3E}">
        <p14:creationId xmlns:p14="http://schemas.microsoft.com/office/powerpoint/2010/main" val="2904782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888EE7-4291-4B48-80DC-143AFF565D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352927-C5B2-4C00-9D61-7B5908FDB8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5C9D01-B22C-479E-AA67-AE1A3A8F46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2AEAB-3918-40F8-BD78-700BA6B7B820}" type="datetimeFigureOut">
              <a:rPr lang="en-GB" smtClean="0"/>
              <a:t>17/02/2021</a:t>
            </a:fld>
            <a:endParaRPr lang="en-GB"/>
          </a:p>
        </p:txBody>
      </p:sp>
      <p:sp>
        <p:nvSpPr>
          <p:cNvPr id="5" name="Footer Placeholder 4">
            <a:extLst>
              <a:ext uri="{FF2B5EF4-FFF2-40B4-BE49-F238E27FC236}">
                <a16:creationId xmlns:a16="http://schemas.microsoft.com/office/drawing/2014/main" id="{70191D86-8C3B-43F6-89B1-DAB1810216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042BE0D-5538-4FDE-AE9C-9917CAFD4B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E27A6D-9155-4BAC-ABE6-74F1B949CA1A}" type="slidenum">
              <a:rPr lang="en-GB" smtClean="0"/>
              <a:t>‹#›</a:t>
            </a:fld>
            <a:endParaRPr lang="en-GB"/>
          </a:p>
        </p:txBody>
      </p:sp>
    </p:spTree>
    <p:extLst>
      <p:ext uri="{BB962C8B-B14F-4D97-AF65-F5344CB8AC3E}">
        <p14:creationId xmlns:p14="http://schemas.microsoft.com/office/powerpoint/2010/main" val="2005144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8D691-1458-438E-A188-88A5143F2745}"/>
              </a:ext>
            </a:extLst>
          </p:cNvPr>
          <p:cNvSpPr>
            <a:spLocks noGrp="1"/>
          </p:cNvSpPr>
          <p:nvPr>
            <p:ph type="ctrTitle"/>
          </p:nvPr>
        </p:nvSpPr>
        <p:spPr/>
        <p:txBody>
          <a:bodyPr>
            <a:normAutofit/>
          </a:bodyPr>
          <a:lstStyle/>
          <a:p>
            <a:r>
              <a:rPr lang="en-GB" sz="3600"/>
              <a:t>202</a:t>
            </a:r>
            <a:r>
              <a:rPr lang="en-US" altLang="zh-CN" sz="3600"/>
              <a:t>1</a:t>
            </a:r>
            <a:r>
              <a:rPr lang="en-GB" sz="3600"/>
              <a:t>.</a:t>
            </a:r>
            <a:r>
              <a:rPr lang="en-US" altLang="zh-CN" sz="3600"/>
              <a:t>02</a:t>
            </a:r>
            <a:r>
              <a:rPr lang="en-GB" sz="3600"/>
              <a:t>.11</a:t>
            </a:r>
          </a:p>
        </p:txBody>
      </p:sp>
    </p:spTree>
    <p:extLst>
      <p:ext uri="{BB962C8B-B14F-4D97-AF65-F5344CB8AC3E}">
        <p14:creationId xmlns:p14="http://schemas.microsoft.com/office/powerpoint/2010/main" val="1633647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12120"/>
            <a:ext cx="10515600" cy="575110"/>
          </a:xfrm>
        </p:spPr>
        <p:txBody>
          <a:bodyPr>
            <a:normAutofit/>
          </a:bodyPr>
          <a:lstStyle/>
          <a:p>
            <a:pPr algn="ctr"/>
            <a:r>
              <a:rPr lang="en-GB" altLang="zh-CN" sz="2000" kern="1400" spc="-50">
                <a:ea typeface="SimSun" panose="02010600030101010101" pitchFamily="2" charset="-122"/>
                <a:cs typeface="Times New Roman" panose="02020603050405020304" pitchFamily="18" charset="0"/>
              </a:rPr>
              <a:t>Galati</a:t>
            </a:r>
            <a:r>
              <a:rPr lang="en-GB" altLang="zh-CN" sz="2000" kern="1400" spc="-50">
                <a:effectLst/>
                <a:ea typeface="SimSun" panose="02010600030101010101" pitchFamily="2" charset="-122"/>
                <a:cs typeface="Times New Roman" panose="02020603050405020304" pitchFamily="18" charset="0"/>
              </a:rPr>
              <a:t>ans 5:</a:t>
            </a:r>
            <a:r>
              <a:rPr lang="en-US" altLang="zh-CN" sz="2000" kern="1400" spc="-50">
                <a:effectLst/>
                <a:ea typeface="SimSun" panose="02010600030101010101" pitchFamily="2" charset="-122"/>
                <a:cs typeface="Times New Roman" panose="02020603050405020304" pitchFamily="18" charset="0"/>
              </a:rPr>
              <a:t>16-18, 22-23    </a:t>
            </a:r>
            <a:r>
              <a:rPr lang="zh-CN" altLang="en-US" sz="2000" kern="1400" spc="-50">
                <a:latin typeface="SimSun" panose="02010600030101010101" pitchFamily="2" charset="-122"/>
                <a:ea typeface="SimSun" panose="02010600030101010101" pitchFamily="2" charset="-122"/>
                <a:cs typeface="Times New Roman" panose="02020603050405020304" pitchFamily="18" charset="0"/>
              </a:rPr>
              <a:t>加拉太书</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5:16-18, 22-23</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79509" y="464264"/>
            <a:ext cx="10997966" cy="6020426"/>
          </a:xfrm>
        </p:spPr>
        <p:txBody>
          <a:bodyPr>
            <a:noAutofit/>
          </a:bodyPr>
          <a:lstStyle/>
          <a:p>
            <a:pPr marL="0" indent="0">
              <a:lnSpc>
                <a:spcPts val="5000"/>
              </a:lnSpc>
              <a:buNone/>
            </a:pPr>
            <a:r>
              <a:rPr lang="en-US" sz="2400" baseline="30000">
                <a:effectLst/>
                <a:latin typeface="SimSun" panose="02010600030101010101" pitchFamily="2" charset="-122"/>
                <a:cs typeface="Arial" panose="020B0604020202020204" pitchFamily="34" charset="0"/>
              </a:rPr>
              <a:t>16</a:t>
            </a:r>
            <a:r>
              <a:rPr lang="zh-CN" sz="2400">
                <a:effectLst/>
                <a:ea typeface="SimSun" panose="02010600030101010101" pitchFamily="2" charset="-122"/>
                <a:cs typeface="Arial" panose="020B0604020202020204" pitchFamily="34" charset="0"/>
              </a:rPr>
              <a:t>我要说的是，</a:t>
            </a:r>
            <a:r>
              <a:rPr lang="zh-CN" sz="2400">
                <a:solidFill>
                  <a:srgbClr val="C00000"/>
                </a:solidFill>
                <a:effectLst/>
                <a:ea typeface="SimSun" panose="02010600030101010101" pitchFamily="2" charset="-122"/>
                <a:cs typeface="Arial" panose="020B0604020202020204" pitchFamily="34" charset="0"/>
              </a:rPr>
              <a:t>应当顺着灵行事</a:t>
            </a:r>
            <a:r>
              <a:rPr lang="zh-CN" sz="2400">
                <a:effectLst/>
                <a:ea typeface="SimSun" panose="02010600030101010101" pitchFamily="2" charset="-122"/>
                <a:cs typeface="Arial" panose="020B0604020202020204" pitchFamily="34" charset="0"/>
              </a:rPr>
              <a:t>，你们就不必依从肉的情欲。</a:t>
            </a:r>
            <a:r>
              <a:rPr lang="en-US" sz="2400" baseline="30000">
                <a:effectLst/>
                <a:latin typeface="SimSun" panose="02010600030101010101" pitchFamily="2" charset="-122"/>
                <a:cs typeface="Arial" panose="020B0604020202020204" pitchFamily="34" charset="0"/>
              </a:rPr>
              <a:t>17</a:t>
            </a:r>
            <a:r>
              <a:rPr lang="zh-CN" sz="2400">
                <a:effectLst/>
                <a:ea typeface="SimSun" panose="02010600030101010101" pitchFamily="2" charset="-122"/>
                <a:cs typeface="Arial" panose="020B0604020202020204" pitchFamily="34" charset="0"/>
              </a:rPr>
              <a:t>肉的欲望总是与灵相反，灵的欲望亦与肉敌对；两者彼此为敌，不让你做想做的事。</a:t>
            </a:r>
            <a:r>
              <a:rPr lang="en-US" sz="2400" baseline="30000">
                <a:effectLst/>
                <a:latin typeface="SimSun" panose="02010600030101010101" pitchFamily="2" charset="-122"/>
                <a:cs typeface="Arial" panose="020B0604020202020204" pitchFamily="34" charset="0"/>
              </a:rPr>
              <a:t>18 </a:t>
            </a:r>
            <a:r>
              <a:rPr lang="zh-CN" sz="2400">
                <a:effectLst/>
                <a:ea typeface="SimSun" panose="02010600030101010101" pitchFamily="2" charset="-122"/>
                <a:cs typeface="Arial" panose="020B0604020202020204" pitchFamily="34" charset="0"/>
              </a:rPr>
              <a:t>但你们若</a:t>
            </a:r>
            <a:r>
              <a:rPr lang="zh-CN" sz="2400">
                <a:solidFill>
                  <a:srgbClr val="C00000"/>
                </a:solidFill>
                <a:effectLst/>
                <a:ea typeface="SimSun" panose="02010600030101010101" pitchFamily="2" charset="-122"/>
                <a:cs typeface="Arial" panose="020B0604020202020204" pitchFamily="34" charset="0"/>
              </a:rPr>
              <a:t>被</a:t>
            </a:r>
            <a:r>
              <a:rPr lang="zh-CN" altLang="en-US" sz="2400">
                <a:solidFill>
                  <a:srgbClr val="C00000"/>
                </a:solidFill>
                <a:effectLst/>
                <a:ea typeface="SimSun" panose="02010600030101010101" pitchFamily="2" charset="-122"/>
                <a:cs typeface="Arial" panose="020B0604020202020204" pitchFamily="34" charset="0"/>
              </a:rPr>
              <a:t>（</a:t>
            </a:r>
            <a:r>
              <a:rPr lang="zh-CN" sz="2400">
                <a:solidFill>
                  <a:srgbClr val="C00000"/>
                </a:solidFill>
                <a:effectLst/>
                <a:ea typeface="SimSun" panose="02010600030101010101" pitchFamily="2" charset="-122"/>
                <a:cs typeface="Arial" panose="020B0604020202020204" pitchFamily="34" charset="0"/>
              </a:rPr>
              <a:t>圣</a:t>
            </a:r>
            <a:r>
              <a:rPr lang="zh-CN" altLang="en-US" sz="2400">
                <a:solidFill>
                  <a:srgbClr val="C00000"/>
                </a:solidFill>
                <a:effectLst/>
                <a:ea typeface="SimSun" panose="02010600030101010101" pitchFamily="2" charset="-122"/>
                <a:cs typeface="Arial" panose="020B0604020202020204" pitchFamily="34" charset="0"/>
              </a:rPr>
              <a:t>）</a:t>
            </a:r>
            <a:r>
              <a:rPr lang="zh-CN" sz="2400">
                <a:solidFill>
                  <a:srgbClr val="C00000"/>
                </a:solidFill>
                <a:effectLst/>
                <a:ea typeface="SimSun" panose="02010600030101010101" pitchFamily="2" charset="-122"/>
                <a:cs typeface="Arial" panose="020B0604020202020204" pitchFamily="34" charset="0"/>
              </a:rPr>
              <a:t>灵引导，就不在律法之下了</a:t>
            </a:r>
            <a:r>
              <a:rPr lang="en-GB" altLang="zh-CN" sz="2400">
                <a:effectLst/>
                <a:ea typeface="SimSun" panose="02010600030101010101" pitchFamily="2" charset="-122"/>
                <a:cs typeface="Arial" panose="020B0604020202020204" pitchFamily="34" charset="0"/>
              </a:rPr>
              <a:t>…… </a:t>
            </a:r>
            <a:r>
              <a:rPr lang="en-US" sz="2400" baseline="30000">
                <a:effectLst/>
                <a:latin typeface="SimSun" panose="02010600030101010101" pitchFamily="2" charset="-122"/>
                <a:cs typeface="Arial" panose="020B0604020202020204" pitchFamily="34" charset="0"/>
              </a:rPr>
              <a:t>22</a:t>
            </a:r>
            <a:r>
              <a:rPr lang="zh-CN" sz="2400">
                <a:effectLst/>
                <a:ea typeface="SimSun" panose="02010600030101010101" pitchFamily="2" charset="-122"/>
                <a:cs typeface="Arial" panose="020B0604020202020204" pitchFamily="34" charset="0"/>
              </a:rPr>
              <a:t>相反，</a:t>
            </a:r>
            <a:r>
              <a:rPr lang="zh-CN" altLang="en-US" sz="2400">
                <a:effectLst/>
                <a:ea typeface="SimSun" panose="02010600030101010101" pitchFamily="2" charset="-122"/>
                <a:cs typeface="Arial" panose="020B0604020202020204" pitchFamily="34" charset="0"/>
              </a:rPr>
              <a:t>（</a:t>
            </a:r>
            <a:r>
              <a:rPr lang="zh-CN" sz="2400">
                <a:effectLst/>
                <a:ea typeface="SimSun" panose="02010600030101010101" pitchFamily="2" charset="-122"/>
                <a:cs typeface="Arial" panose="020B0604020202020204" pitchFamily="34" charset="0"/>
              </a:rPr>
              <a:t>圣</a:t>
            </a:r>
            <a:r>
              <a:rPr lang="zh-CN" altLang="en-US" sz="2400">
                <a:effectLst/>
                <a:ea typeface="SimSun" panose="02010600030101010101" pitchFamily="2" charset="-122"/>
                <a:cs typeface="Arial" panose="020B0604020202020204" pitchFamily="34" charset="0"/>
              </a:rPr>
              <a:t>）</a:t>
            </a:r>
            <a:r>
              <a:rPr lang="zh-CN" sz="2400">
                <a:effectLst/>
                <a:ea typeface="SimSun" panose="02010600030101010101" pitchFamily="2" charset="-122"/>
                <a:cs typeface="Arial" panose="020B0604020202020204" pitchFamily="34" charset="0"/>
              </a:rPr>
              <a:t>灵的果子是爱心、喜乐、平安、忍耐、恩慈、良善、忠心、</a:t>
            </a:r>
            <a:r>
              <a:rPr lang="en-US" sz="2400" baseline="30000">
                <a:effectLst/>
                <a:latin typeface="SimSun" panose="02010600030101010101" pitchFamily="2" charset="-122"/>
                <a:cs typeface="Arial" panose="020B0604020202020204" pitchFamily="34" charset="0"/>
              </a:rPr>
              <a:t>23 </a:t>
            </a:r>
            <a:r>
              <a:rPr lang="zh-CN" sz="2400">
                <a:effectLst/>
                <a:ea typeface="SimSun" panose="02010600030101010101" pitchFamily="2" charset="-122"/>
                <a:cs typeface="Arial" panose="020B0604020202020204" pitchFamily="34" charset="0"/>
              </a:rPr>
              <a:t>谦顺、节制</a:t>
            </a:r>
            <a:r>
              <a:rPr lang="en-US" altLang="zh-CN" sz="2400">
                <a:effectLst/>
                <a:ea typeface="SimSun" panose="02010600030101010101" pitchFamily="2" charset="-122"/>
                <a:cs typeface="Arial" panose="020B0604020202020204" pitchFamily="34" charset="0"/>
              </a:rPr>
              <a:t>——</a:t>
            </a:r>
            <a:r>
              <a:rPr lang="zh-CN" sz="2400">
                <a:effectLst/>
                <a:ea typeface="SimSun" panose="02010600030101010101" pitchFamily="2" charset="-122"/>
                <a:cs typeface="Arial" panose="020B0604020202020204" pitchFamily="34" charset="0"/>
              </a:rPr>
              <a:t>这样的事，是没有律法禁止的。</a:t>
            </a:r>
            <a:endParaRPr lang="en-US" altLang="zh-CN" sz="2400">
              <a:effectLst/>
              <a:ea typeface="SimSun" panose="02010600030101010101" pitchFamily="2" charset="-122"/>
              <a:cs typeface="Arial" panose="020B0604020202020204" pitchFamily="34" charset="0"/>
            </a:endParaRPr>
          </a:p>
          <a:p>
            <a:pPr marL="0" indent="0">
              <a:lnSpc>
                <a:spcPts val="3500"/>
              </a:lnSpc>
              <a:buNone/>
            </a:pPr>
            <a:r>
              <a:rPr lang="en-GB" sz="2400" b="0" i="0" u="none" strike="noStrike" baseline="30000">
                <a:latin typeface="Calibri" panose="020F0502020204030204" pitchFamily="34" charset="0"/>
              </a:rPr>
              <a:t>16  </a:t>
            </a:r>
            <a:r>
              <a:rPr lang="en-GB" sz="2400" b="0" i="0" u="none" strike="noStrike" baseline="0">
                <a:latin typeface="Calibri" panose="020F0502020204030204" pitchFamily="34" charset="0"/>
              </a:rPr>
              <a:t>I say, then: </a:t>
            </a:r>
            <a:r>
              <a:rPr lang="en-GB" sz="2400" b="0" i="0" u="none" strike="noStrike" baseline="0">
                <a:solidFill>
                  <a:srgbClr val="C00000"/>
                </a:solidFill>
                <a:latin typeface="Calibri" panose="020F0502020204030204" pitchFamily="34" charset="0"/>
              </a:rPr>
              <a:t>live by the Spirit </a:t>
            </a:r>
            <a:r>
              <a:rPr lang="en-GB" sz="2400" b="0" i="0" u="none" strike="noStrike" baseline="0">
                <a:latin typeface="Calibri" panose="020F0502020204030204" pitchFamily="34" charset="0"/>
              </a:rPr>
              <a:t>and you will certainly not gratify the desire of the flesh. </a:t>
            </a:r>
            <a:r>
              <a:rPr lang="en-GB" sz="2400" b="0" i="0" u="none" strike="noStrike" baseline="30000">
                <a:latin typeface="Calibri" panose="020F0502020204030204" pitchFamily="34" charset="0"/>
              </a:rPr>
              <a:t>17</a:t>
            </a:r>
            <a:r>
              <a:rPr lang="en-GB" sz="2400" b="0" i="0" u="none" strike="noStrike" baseline="0">
                <a:latin typeface="Calibri" panose="020F0502020204030204" pitchFamily="34" charset="0"/>
              </a:rPr>
              <a:t> For the flesh has desires against the Spirit, and the Spirit against the flesh; these are opposed to each other, so that you may not do what you want. </a:t>
            </a:r>
            <a:r>
              <a:rPr lang="en-GB" sz="2400" b="0" i="0" u="none" strike="noStrike" baseline="30000">
                <a:latin typeface="Calibri" panose="020F0502020204030204" pitchFamily="34" charset="0"/>
              </a:rPr>
              <a:t>18</a:t>
            </a:r>
            <a:r>
              <a:rPr lang="en-GB" sz="2400" b="0" i="0" u="none" strike="noStrike" baseline="0">
                <a:latin typeface="Calibri" panose="020F0502020204030204" pitchFamily="34" charset="0"/>
              </a:rPr>
              <a:t> But </a:t>
            </a:r>
            <a:r>
              <a:rPr lang="en-GB" sz="2400" i="0" u="none" strike="noStrike" baseline="0">
                <a:solidFill>
                  <a:srgbClr val="C00000"/>
                </a:solidFill>
                <a:latin typeface="Calibri" panose="020F0502020204030204" pitchFamily="34" charset="0"/>
              </a:rPr>
              <a:t>if you are guided by the Spirit, you are not under the Law</a:t>
            </a:r>
            <a:r>
              <a:rPr lang="en-GB" sz="2400" b="0" i="0" u="none" strike="noStrike" baseline="0">
                <a:latin typeface="Calibri" panose="020F0502020204030204" pitchFamily="34" charset="0"/>
              </a:rPr>
              <a:t>…   </a:t>
            </a:r>
            <a:r>
              <a:rPr lang="en-GB" sz="2400" b="0" i="0" u="none" strike="noStrike" baseline="30000">
                <a:latin typeface="Calibri" panose="020F0502020204030204" pitchFamily="34" charset="0"/>
              </a:rPr>
              <a:t>22  </a:t>
            </a:r>
            <a:r>
              <a:rPr lang="en-GB" sz="2400" b="0" i="0" u="none" strike="noStrike" baseline="0">
                <a:latin typeface="Calibri" panose="020F0502020204030204" pitchFamily="34" charset="0"/>
              </a:rPr>
              <a:t> In contrast, the fruit of the Spirit is love, joy, peace, patience, kindness, generosity, faithfulness, </a:t>
            </a:r>
            <a:r>
              <a:rPr lang="en-GB" sz="2400" b="0" i="0" u="none" strike="noStrike" baseline="30000">
                <a:latin typeface="Calibri" panose="020F0502020204030204" pitchFamily="34" charset="0"/>
              </a:rPr>
              <a:t>23</a:t>
            </a:r>
            <a:r>
              <a:rPr lang="en-GB" sz="2400" b="0" i="0" u="none" strike="noStrike" baseline="0">
                <a:latin typeface="Calibri" panose="020F0502020204030204" pitchFamily="34" charset="0"/>
              </a:rPr>
              <a:t> gentleness, self-control. Against such there is no law. </a:t>
            </a:r>
            <a:endParaRPr lang="en-GB" sz="2400"/>
          </a:p>
          <a:p>
            <a:pPr marL="0" indent="0">
              <a:lnSpc>
                <a:spcPts val="3500"/>
              </a:lnSpc>
              <a:buNone/>
            </a:pPr>
            <a:endParaRPr lang="en-GB" sz="2400"/>
          </a:p>
        </p:txBody>
      </p:sp>
    </p:spTree>
    <p:extLst>
      <p:ext uri="{BB962C8B-B14F-4D97-AF65-F5344CB8AC3E}">
        <p14:creationId xmlns:p14="http://schemas.microsoft.com/office/powerpoint/2010/main" val="2354413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12120"/>
            <a:ext cx="10515600" cy="575110"/>
          </a:xfrm>
        </p:spPr>
        <p:txBody>
          <a:bodyPr>
            <a:normAutofit/>
          </a:bodyPr>
          <a:lstStyle/>
          <a:p>
            <a:pPr algn="ctr"/>
            <a:r>
              <a:rPr lang="en-GB" altLang="zh-CN" sz="2000" kern="1400" spc="-50">
                <a:effectLst/>
                <a:ea typeface="SimSun" panose="02010600030101010101" pitchFamily="2" charset="-122"/>
                <a:cs typeface="Times New Roman" panose="02020603050405020304" pitchFamily="18" charset="0"/>
              </a:rPr>
              <a:t>Galatians </a:t>
            </a:r>
            <a:r>
              <a:rPr lang="en-US" altLang="zh-CN" sz="2000" kern="1400" spc="-50">
                <a:effectLst/>
                <a:ea typeface="SimSun" panose="02010600030101010101" pitchFamily="2" charset="-122"/>
                <a:cs typeface="Times New Roman" panose="02020603050405020304" pitchFamily="18" charset="0"/>
              </a:rPr>
              <a:t>5:2-6    </a:t>
            </a:r>
            <a:r>
              <a:rPr lang="zh-CN" altLang="en-US" sz="2000" kern="1400" spc="-50">
                <a:latin typeface="SimSun" panose="02010600030101010101" pitchFamily="2" charset="-122"/>
                <a:ea typeface="SimSun" panose="02010600030101010101" pitchFamily="2" charset="-122"/>
                <a:cs typeface="Times New Roman" panose="02020603050405020304" pitchFamily="18" charset="0"/>
              </a:rPr>
              <a:t>加拉太书</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5:2-6</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79509" y="464264"/>
            <a:ext cx="10997966" cy="6020426"/>
          </a:xfrm>
        </p:spPr>
        <p:txBody>
          <a:bodyPr>
            <a:noAutofit/>
          </a:bodyPr>
          <a:lstStyle/>
          <a:p>
            <a:pPr marL="0" indent="0">
              <a:lnSpc>
                <a:spcPts val="5000"/>
              </a:lnSpc>
              <a:buNone/>
            </a:pPr>
            <a:r>
              <a:rPr lang="en-US" sz="2400" baseline="30000">
                <a:effectLst/>
                <a:latin typeface="SimSun" panose="02010600030101010101" pitchFamily="2" charset="-122"/>
                <a:cs typeface="Arial" panose="020B0604020202020204" pitchFamily="34" charset="0"/>
              </a:rPr>
              <a:t>2 </a:t>
            </a:r>
            <a:r>
              <a:rPr lang="zh-CN" sz="2400">
                <a:effectLst/>
                <a:ea typeface="SimSun" panose="02010600030101010101" pitchFamily="2" charset="-122"/>
                <a:cs typeface="Arial" panose="020B0604020202020204" pitchFamily="34" charset="0"/>
              </a:rPr>
              <a:t>听着！我</a:t>
            </a:r>
            <a:r>
              <a:rPr lang="zh-CN" altLang="en-US" sz="2400">
                <a:effectLst/>
                <a:ea typeface="SimSun" panose="02010600030101010101" pitchFamily="2" charset="-122"/>
                <a:cs typeface="Arial" panose="020B0604020202020204" pitchFamily="34" charset="0"/>
              </a:rPr>
              <a:t>、</a:t>
            </a:r>
            <a:r>
              <a:rPr lang="zh-CN" sz="2400">
                <a:effectLst/>
                <a:ea typeface="SimSun" panose="02010600030101010101" pitchFamily="2" charset="-122"/>
                <a:cs typeface="Arial" panose="020B0604020202020204" pitchFamily="34" charset="0"/>
              </a:rPr>
              <a:t>保罗告诉你们，如果你们接受割礼，基督与你们就毫无益处！</a:t>
            </a:r>
            <a:r>
              <a:rPr lang="en-US" sz="2400" baseline="30000">
                <a:effectLst/>
                <a:latin typeface="SimSun" panose="02010600030101010101" pitchFamily="2" charset="-122"/>
                <a:cs typeface="Arial" panose="020B0604020202020204" pitchFamily="34" charset="0"/>
              </a:rPr>
              <a:t>3 </a:t>
            </a:r>
            <a:r>
              <a:rPr lang="zh-CN" sz="2400">
                <a:effectLst/>
                <a:ea typeface="SimSun" panose="02010600030101010101" pitchFamily="2" charset="-122"/>
                <a:cs typeface="Arial" panose="020B0604020202020204" pitchFamily="34" charset="0"/>
              </a:rPr>
              <a:t>我再一次郑重声明：凡受割礼的人，就有义务遵行</a:t>
            </a:r>
            <a:r>
              <a:rPr lang="zh-CN" sz="2400">
                <a:solidFill>
                  <a:srgbClr val="C00000"/>
                </a:solidFill>
                <a:effectLst/>
                <a:ea typeface="SimSun" panose="02010600030101010101" pitchFamily="2" charset="-122"/>
                <a:cs typeface="Arial" panose="020B0604020202020204" pitchFamily="34" charset="0"/>
              </a:rPr>
              <a:t>全部律法</a:t>
            </a:r>
            <a:r>
              <a:rPr lang="zh-CN" sz="2400">
                <a:effectLst/>
                <a:ea typeface="SimSun" panose="02010600030101010101" pitchFamily="2" charset="-122"/>
                <a:cs typeface="Arial" panose="020B0604020202020204" pitchFamily="34" charset="0"/>
              </a:rPr>
              <a:t>！</a:t>
            </a:r>
            <a:r>
              <a:rPr lang="en-US" sz="2400" baseline="30000">
                <a:effectLst/>
                <a:latin typeface="SimSun" panose="02010600030101010101" pitchFamily="2" charset="-122"/>
                <a:cs typeface="Arial" panose="020B0604020202020204" pitchFamily="34" charset="0"/>
              </a:rPr>
              <a:t>4 </a:t>
            </a:r>
            <a:r>
              <a:rPr lang="zh-CN" sz="2400">
                <a:effectLst/>
                <a:ea typeface="SimSun" panose="02010600030101010101" pitchFamily="2" charset="-122"/>
                <a:cs typeface="Arial" panose="020B0604020202020204" pitchFamily="34" charset="0"/>
              </a:rPr>
              <a:t>你们这些靠律法成义的人，是与基督隔绝，从恩典中坠落了！</a:t>
            </a:r>
            <a:r>
              <a:rPr lang="en-US" sz="2400" baseline="30000">
                <a:effectLst/>
                <a:latin typeface="SimSun" panose="02010600030101010101" pitchFamily="2" charset="-122"/>
                <a:cs typeface="Arial" panose="020B0604020202020204" pitchFamily="34" charset="0"/>
              </a:rPr>
              <a:t>5 </a:t>
            </a:r>
            <a:r>
              <a:rPr lang="zh-CN" sz="2400">
                <a:effectLst/>
                <a:ea typeface="SimSun" panose="02010600030101010101" pitchFamily="2" charset="-122"/>
                <a:cs typeface="Arial" panose="020B0604020202020204" pitchFamily="34" charset="0"/>
              </a:rPr>
              <a:t>而我们是</a:t>
            </a:r>
            <a:r>
              <a:rPr lang="zh-CN" sz="2400">
                <a:solidFill>
                  <a:srgbClr val="C00000"/>
                </a:solidFill>
                <a:effectLst/>
                <a:ea typeface="SimSun" panose="02010600030101010101" pitchFamily="2" charset="-122"/>
                <a:cs typeface="Arial" panose="020B0604020202020204" pitchFamily="34" charset="0"/>
              </a:rPr>
              <a:t>靠圣灵</a:t>
            </a:r>
            <a:r>
              <a:rPr lang="zh-CN" sz="2400">
                <a:effectLst/>
                <a:ea typeface="SimSun" panose="02010600030101010101" pitchFamily="2" charset="-122"/>
                <a:cs typeface="Arial" panose="020B0604020202020204" pitchFamily="34" charset="0"/>
              </a:rPr>
              <a:t>，借着</a:t>
            </a:r>
            <a:r>
              <a:rPr lang="zh-CN" sz="2400">
                <a:solidFill>
                  <a:srgbClr val="C00000"/>
                </a:solidFill>
                <a:effectLst/>
                <a:ea typeface="SimSun" panose="02010600030101010101" pitchFamily="2" charset="-122"/>
                <a:cs typeface="Arial" panose="020B0604020202020204" pitchFamily="34" charset="0"/>
              </a:rPr>
              <a:t>信</a:t>
            </a:r>
            <a:r>
              <a:rPr lang="zh-CN" sz="2400">
                <a:effectLst/>
                <a:ea typeface="SimSun" panose="02010600030101010101" pitchFamily="2" charset="-122"/>
                <a:cs typeface="Arial" panose="020B0604020202020204" pitchFamily="34" charset="0"/>
              </a:rPr>
              <a:t>，热切地等候所盼</a:t>
            </a:r>
            <a:r>
              <a:rPr lang="zh-CN" sz="2400">
                <a:solidFill>
                  <a:srgbClr val="C00000"/>
                </a:solidFill>
                <a:effectLst/>
                <a:ea typeface="SimSun" panose="02010600030101010101" pitchFamily="2" charset="-122"/>
                <a:cs typeface="Arial" panose="020B0604020202020204" pitchFamily="34" charset="0"/>
              </a:rPr>
              <a:t>望</a:t>
            </a:r>
            <a:r>
              <a:rPr lang="zh-CN" sz="2400">
                <a:effectLst/>
                <a:ea typeface="SimSun" panose="02010600030101010101" pitchFamily="2" charset="-122"/>
                <a:cs typeface="Arial" panose="020B0604020202020204" pitchFamily="34" charset="0"/>
              </a:rPr>
              <a:t>的义。</a:t>
            </a:r>
            <a:r>
              <a:rPr lang="en-US" sz="2400" baseline="30000">
                <a:effectLst/>
                <a:latin typeface="SimSun" panose="02010600030101010101" pitchFamily="2" charset="-122"/>
                <a:cs typeface="Arial" panose="020B0604020202020204" pitchFamily="34" charset="0"/>
              </a:rPr>
              <a:t>6 </a:t>
            </a:r>
            <a:r>
              <a:rPr lang="zh-CN" sz="2400">
                <a:effectLst/>
                <a:ea typeface="SimSun" panose="02010600030101010101" pitchFamily="2" charset="-122"/>
                <a:cs typeface="Arial" panose="020B0604020202020204" pitchFamily="34" charset="0"/>
              </a:rPr>
              <a:t>因为在基督耶稣以内，受割礼或不受割礼，都没有用处，</a:t>
            </a:r>
            <a:r>
              <a:rPr lang="zh-CN" sz="2400">
                <a:solidFill>
                  <a:srgbClr val="C00000"/>
                </a:solidFill>
                <a:effectLst/>
                <a:ea typeface="SimSun" panose="02010600030101010101" pitchFamily="2" charset="-122"/>
                <a:cs typeface="Arial" panose="020B0604020202020204" pitchFamily="34" charset="0"/>
              </a:rPr>
              <a:t>唯有那借着爱表达出来的</a:t>
            </a:r>
            <a:r>
              <a:rPr lang="zh-CN" sz="2400" b="1">
                <a:solidFill>
                  <a:srgbClr val="C00000"/>
                </a:solidFill>
                <a:effectLst/>
                <a:ea typeface="SimSun" panose="02010600030101010101" pitchFamily="2" charset="-122"/>
                <a:cs typeface="Arial" panose="020B0604020202020204" pitchFamily="34" charset="0"/>
              </a:rPr>
              <a:t>信</a:t>
            </a:r>
            <a:r>
              <a:rPr lang="zh-CN" sz="2400">
                <a:solidFill>
                  <a:srgbClr val="C00000"/>
                </a:solidFill>
                <a:effectLst/>
                <a:ea typeface="SimSun" panose="02010600030101010101" pitchFamily="2" charset="-122"/>
                <a:cs typeface="Arial" panose="020B0604020202020204" pitchFamily="34" charset="0"/>
              </a:rPr>
              <a:t>，才有用</a:t>
            </a:r>
            <a:r>
              <a:rPr lang="zh-CN" sz="2400">
                <a:effectLst/>
                <a:ea typeface="SimSun" panose="02010600030101010101" pitchFamily="2" charset="-122"/>
                <a:cs typeface="Arial" panose="020B0604020202020204" pitchFamily="34" charset="0"/>
              </a:rPr>
              <a:t>。</a:t>
            </a:r>
            <a:endParaRPr lang="en-GB" altLang="zh-CN" sz="2400">
              <a:effectLst/>
              <a:ea typeface="SimSun" panose="02010600030101010101" pitchFamily="2" charset="-122"/>
              <a:cs typeface="Arial" panose="020B0604020202020204" pitchFamily="34" charset="0"/>
            </a:endParaRPr>
          </a:p>
          <a:p>
            <a:pPr marL="0" indent="0" algn="l" rtl="0">
              <a:lnSpc>
                <a:spcPts val="3500"/>
              </a:lnSpc>
              <a:buNone/>
            </a:pPr>
            <a:r>
              <a:rPr lang="en-GB" sz="2400" b="0" i="0" u="none" strike="noStrike" baseline="30000">
                <a:latin typeface="Calibri" panose="020F0502020204030204" pitchFamily="34" charset="0"/>
              </a:rPr>
              <a:t>2</a:t>
            </a:r>
            <a:r>
              <a:rPr lang="en-GB" sz="2400" b="0" i="0" u="none" strike="noStrike" baseline="0">
                <a:latin typeface="Calibri" panose="020F0502020204030204" pitchFamily="34" charset="0"/>
              </a:rPr>
              <a:t> It is I, Paul, who am telling you that if you have yourselves circumcised, Christ will be of no benefit to you.  </a:t>
            </a:r>
            <a:r>
              <a:rPr lang="en-GB" sz="2400" b="0" i="0" u="none" strike="noStrike" baseline="30000">
                <a:latin typeface="Calibri" panose="020F0502020204030204" pitchFamily="34" charset="0"/>
              </a:rPr>
              <a:t>3</a:t>
            </a:r>
            <a:r>
              <a:rPr lang="en-GB" sz="2400" b="0" i="0" u="none" strike="noStrike" baseline="0">
                <a:latin typeface="Calibri" panose="020F0502020204030204" pitchFamily="34" charset="0"/>
              </a:rPr>
              <a:t> Once again I declare to every man who has himself circumcised that he is bound to observe the entire Law.  </a:t>
            </a:r>
            <a:r>
              <a:rPr lang="en-GB" sz="2400" b="0" i="0" u="none" strike="noStrike" baseline="30000">
                <a:latin typeface="Calibri" panose="020F0502020204030204" pitchFamily="34" charset="0"/>
              </a:rPr>
              <a:t>4</a:t>
            </a:r>
            <a:r>
              <a:rPr lang="en-GB" sz="2400" b="0" i="0" u="none" strike="noStrike" baseline="0">
                <a:latin typeface="Calibri" panose="020F0502020204030204" pitchFamily="34" charset="0"/>
              </a:rPr>
              <a:t> You are separated from Christ, you who are trying to be justified by Law; you have fallen from grace.  </a:t>
            </a:r>
            <a:r>
              <a:rPr lang="en-GB" sz="2400" b="0" i="0" u="none" strike="noStrike" baseline="30000">
                <a:latin typeface="Calibri" panose="020F0502020204030204" pitchFamily="34" charset="0"/>
              </a:rPr>
              <a:t>5</a:t>
            </a:r>
            <a:r>
              <a:rPr lang="en-GB" sz="2400" b="0" i="0" u="none" strike="noStrike" baseline="0">
                <a:latin typeface="Calibri" panose="020F0502020204030204" pitchFamily="34" charset="0"/>
              </a:rPr>
              <a:t> For </a:t>
            </a:r>
            <a:r>
              <a:rPr lang="en-GB" sz="2400" b="0" i="0" u="none" strike="noStrike" baseline="0">
                <a:solidFill>
                  <a:srgbClr val="C00000"/>
                </a:solidFill>
                <a:latin typeface="Calibri" panose="020F0502020204030204" pitchFamily="34" charset="0"/>
              </a:rPr>
              <a:t>through the Spirit</a:t>
            </a:r>
            <a:r>
              <a:rPr lang="en-GB" sz="2400" b="0" i="0" u="none" strike="noStrike" baseline="0">
                <a:latin typeface="Calibri" panose="020F0502020204030204" pitchFamily="34" charset="0"/>
              </a:rPr>
              <a:t>, by faith, we await the </a:t>
            </a:r>
            <a:r>
              <a:rPr lang="en-GB" sz="2400" b="0" i="0" u="none" strike="noStrike" baseline="0">
                <a:solidFill>
                  <a:srgbClr val="C00000"/>
                </a:solidFill>
                <a:latin typeface="Calibri" panose="020F0502020204030204" pitchFamily="34" charset="0"/>
              </a:rPr>
              <a:t>hope</a:t>
            </a:r>
            <a:r>
              <a:rPr lang="en-GB" sz="2400" b="0" i="0" u="none" strike="noStrike" baseline="0">
                <a:latin typeface="Calibri" panose="020F0502020204030204" pitchFamily="34" charset="0"/>
              </a:rPr>
              <a:t> of righteousness.  </a:t>
            </a:r>
            <a:r>
              <a:rPr lang="en-GB" sz="2400" b="0" i="0" u="none" strike="noStrike" baseline="30000">
                <a:latin typeface="Calibri" panose="020F0502020204030204" pitchFamily="34" charset="0"/>
              </a:rPr>
              <a:t>6</a:t>
            </a:r>
            <a:r>
              <a:rPr lang="en-GB" sz="2400" b="0" i="0" u="none" strike="noStrike" baseline="0">
                <a:latin typeface="Calibri" panose="020F0502020204030204" pitchFamily="34" charset="0"/>
              </a:rPr>
              <a:t> For in Christ Jesus, neither circumcision nor uncircumcision counts for anything, but only </a:t>
            </a:r>
            <a:r>
              <a:rPr lang="en-GB" sz="2400" b="0" i="0" u="none" strike="noStrike" baseline="0">
                <a:solidFill>
                  <a:srgbClr val="C00000"/>
                </a:solidFill>
                <a:latin typeface="Calibri" panose="020F0502020204030204" pitchFamily="34" charset="0"/>
              </a:rPr>
              <a:t>faith</a:t>
            </a:r>
            <a:r>
              <a:rPr lang="en-GB" sz="2400" b="0" i="0" u="none" strike="noStrike" baseline="0">
                <a:latin typeface="Calibri" panose="020F0502020204030204" pitchFamily="34" charset="0"/>
              </a:rPr>
              <a:t> working through </a:t>
            </a:r>
            <a:r>
              <a:rPr lang="en-GB" sz="2400" b="0" i="0" u="none" strike="noStrike" baseline="0">
                <a:solidFill>
                  <a:srgbClr val="C00000"/>
                </a:solidFill>
                <a:latin typeface="Calibri" panose="020F0502020204030204" pitchFamily="34" charset="0"/>
              </a:rPr>
              <a:t>love</a:t>
            </a:r>
            <a:r>
              <a:rPr lang="en-GB" sz="2400" b="0" i="0" u="none" strike="noStrike" baseline="0">
                <a:latin typeface="Calibri" panose="020F0502020204030204" pitchFamily="34" charset="0"/>
              </a:rPr>
              <a:t>.</a:t>
            </a:r>
            <a:endParaRPr lang="en-GB" sz="2400"/>
          </a:p>
        </p:txBody>
      </p:sp>
    </p:spTree>
    <p:extLst>
      <p:ext uri="{BB962C8B-B14F-4D97-AF65-F5344CB8AC3E}">
        <p14:creationId xmlns:p14="http://schemas.microsoft.com/office/powerpoint/2010/main" val="2471894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12120"/>
            <a:ext cx="10515600" cy="575110"/>
          </a:xfrm>
        </p:spPr>
        <p:txBody>
          <a:bodyPr>
            <a:normAutofit/>
          </a:bodyPr>
          <a:lstStyle/>
          <a:p>
            <a:pPr algn="ctr"/>
            <a:r>
              <a:rPr lang="en-GB" altLang="zh-CN" sz="2000" kern="1400" spc="-50">
                <a:effectLst/>
                <a:ea typeface="SimSun" panose="02010600030101010101" pitchFamily="2" charset="-122"/>
                <a:cs typeface="Times New Roman" panose="02020603050405020304" pitchFamily="18" charset="0"/>
              </a:rPr>
              <a:t>Romans </a:t>
            </a:r>
            <a:r>
              <a:rPr lang="en-US" altLang="zh-CN" sz="2000" kern="1400" spc="-50">
                <a:ea typeface="SimSun" panose="02010600030101010101" pitchFamily="2" charset="-122"/>
                <a:cs typeface="Times New Roman" panose="02020603050405020304" pitchFamily="18" charset="0"/>
              </a:rPr>
              <a:t>8</a:t>
            </a:r>
            <a:r>
              <a:rPr lang="en-US" altLang="zh-CN" sz="2000" kern="1400" spc="-50">
                <a:effectLst/>
                <a:ea typeface="SimSun" panose="02010600030101010101" pitchFamily="2" charset="-122"/>
                <a:cs typeface="Times New Roman" panose="02020603050405020304" pitchFamily="18" charset="0"/>
              </a:rPr>
              <a:t>:1-8    </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罗马</a:t>
            </a:r>
            <a:r>
              <a:rPr lang="zh-CN" altLang="en-US" sz="2000" kern="1400" spc="-50">
                <a:latin typeface="SimSun" panose="02010600030101010101" pitchFamily="2" charset="-122"/>
                <a:ea typeface="SimSun" panose="02010600030101010101" pitchFamily="2" charset="-122"/>
                <a:cs typeface="Times New Roman" panose="02020603050405020304" pitchFamily="18" charset="0"/>
              </a:rPr>
              <a:t>书</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8:1-8</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79509" y="723900"/>
            <a:ext cx="10997966" cy="5760790"/>
          </a:xfrm>
        </p:spPr>
        <p:txBody>
          <a:bodyPr>
            <a:noAutofit/>
          </a:bodyPr>
          <a:lstStyle/>
          <a:p>
            <a:pPr marL="0" indent="0">
              <a:lnSpc>
                <a:spcPts val="5000"/>
              </a:lnSpc>
              <a:buNone/>
            </a:pPr>
            <a:r>
              <a:rPr lang="en-US" sz="2400" baseline="30000" dirty="0">
                <a:effectLst/>
                <a:latin typeface="SimSun" panose="02010600030101010101" pitchFamily="2" charset="-122"/>
                <a:cs typeface="Arial" panose="020B0604020202020204" pitchFamily="34" charset="0"/>
              </a:rPr>
              <a:t> 1 </a:t>
            </a:r>
            <a:r>
              <a:rPr lang="zh-CN" sz="2400" dirty="0">
                <a:effectLst/>
                <a:ea typeface="SimSun" panose="02010600030101010101" pitchFamily="2" charset="-122"/>
                <a:cs typeface="Arial" panose="020B0604020202020204" pitchFamily="34" charset="0"/>
              </a:rPr>
              <a:t>现在，那些在基督耶稣以内的，就不被定罪。</a:t>
            </a:r>
            <a:r>
              <a:rPr lang="en-US" sz="2400" baseline="30000" dirty="0">
                <a:effectLst/>
                <a:latin typeface="SimSun" panose="02010600030101010101" pitchFamily="2" charset="-122"/>
                <a:cs typeface="Arial" panose="020B0604020202020204" pitchFamily="34" charset="0"/>
              </a:rPr>
              <a:t>2 </a:t>
            </a:r>
            <a:r>
              <a:rPr lang="zh-CN" sz="2400" dirty="0">
                <a:effectLst/>
                <a:ea typeface="SimSun" panose="02010600030101010101" pitchFamily="2" charset="-122"/>
                <a:cs typeface="Arial" panose="020B0604020202020204" pitchFamily="34" charset="0"/>
              </a:rPr>
              <a:t>因为在基督耶稣里赐生命的</a:t>
            </a:r>
            <a:r>
              <a:rPr lang="zh-CN" sz="2400" b="1" dirty="0">
                <a:solidFill>
                  <a:srgbClr val="C00000"/>
                </a:solidFill>
                <a:effectLst/>
                <a:ea typeface="SimSun" panose="02010600030101010101" pitchFamily="2" charset="-122"/>
                <a:cs typeface="Arial" panose="020B0604020202020204" pitchFamily="34" charset="0"/>
              </a:rPr>
              <a:t>灵之规律</a:t>
            </a:r>
            <a:r>
              <a:rPr lang="zh-CN" sz="2400" dirty="0">
                <a:effectLst/>
                <a:ea typeface="SimSun" panose="02010600030101010101" pitchFamily="2" charset="-122"/>
                <a:cs typeface="Arial" panose="020B0604020202020204" pitchFamily="34" charset="0"/>
              </a:rPr>
              <a:t>，使你摆脱罪和死之规律而获自由。</a:t>
            </a:r>
            <a:r>
              <a:rPr lang="en-US" sz="2400" baseline="30000" dirty="0">
                <a:effectLst/>
                <a:latin typeface="SimSun" panose="02010600030101010101" pitchFamily="2" charset="-122"/>
                <a:cs typeface="Arial" panose="020B0604020202020204" pitchFamily="34" charset="0"/>
              </a:rPr>
              <a:t>3 </a:t>
            </a:r>
            <a:r>
              <a:rPr lang="zh-CN" sz="2400" dirty="0">
                <a:effectLst/>
                <a:ea typeface="SimSun" panose="02010600030101010101" pitchFamily="2" charset="-122"/>
                <a:cs typeface="Arial" panose="020B0604020202020204" pitchFamily="34" charset="0"/>
              </a:rPr>
              <a:t>妥拉因着肉的软弱所不能行的，神做到了。为了除掉罪，他差遣自己的儿子，取了被罪掌控的肉体的模样，就在肉体中，给罪定了罪。</a:t>
            </a:r>
            <a:r>
              <a:rPr lang="en-US" sz="2400" baseline="30000" dirty="0">
                <a:effectLst/>
                <a:latin typeface="SimSun" panose="02010600030101010101" pitchFamily="2" charset="-122"/>
                <a:cs typeface="Arial" panose="020B0604020202020204" pitchFamily="34" charset="0"/>
              </a:rPr>
              <a:t>4 </a:t>
            </a:r>
            <a:r>
              <a:rPr lang="zh-CN" sz="2400" dirty="0">
                <a:effectLst/>
                <a:ea typeface="SimSun" panose="02010600030101010101" pitchFamily="2" charset="-122"/>
                <a:cs typeface="Arial" panose="020B0604020202020204" pitchFamily="34" charset="0"/>
              </a:rPr>
              <a:t>目的是让妥拉的要求，成全于我们这些不依从肉行事，而随从灵的人的身上。</a:t>
            </a:r>
            <a:r>
              <a:rPr lang="en-US" sz="2400" baseline="30000" dirty="0">
                <a:effectLst/>
                <a:latin typeface="SimSun" panose="02010600030101010101" pitchFamily="2" charset="-122"/>
                <a:cs typeface="Arial" panose="020B0604020202020204" pitchFamily="34" charset="0"/>
              </a:rPr>
              <a:t>5 </a:t>
            </a:r>
            <a:r>
              <a:rPr lang="zh-CN" sz="2400" dirty="0">
                <a:effectLst/>
                <a:ea typeface="SimSun" panose="02010600030101010101" pitchFamily="2" charset="-122"/>
                <a:cs typeface="Arial" panose="020B0604020202020204" pitchFamily="34" charset="0"/>
              </a:rPr>
              <a:t>因为依从肉的人只执迷肉的事，而随从灵的人只想着灵的事。</a:t>
            </a:r>
            <a:r>
              <a:rPr lang="en-US" sz="2400" baseline="30000" dirty="0">
                <a:effectLst/>
                <a:latin typeface="SimSun" panose="02010600030101010101" pitchFamily="2" charset="-122"/>
                <a:cs typeface="Arial" panose="020B0604020202020204" pitchFamily="34" charset="0"/>
              </a:rPr>
              <a:t>6 </a:t>
            </a:r>
            <a:r>
              <a:rPr lang="zh-CN" sz="2400" dirty="0">
                <a:effectLst/>
                <a:ea typeface="SimSun" panose="02010600030101010101" pitchFamily="2" charset="-122"/>
                <a:cs typeface="Arial" panose="020B0604020202020204" pitchFamily="34" charset="0"/>
              </a:rPr>
              <a:t>执迷于肉的，必导致死亡，而常以灵的事为念的，必享生命平安。</a:t>
            </a:r>
            <a:r>
              <a:rPr lang="en-US" sz="2400" baseline="30000" dirty="0">
                <a:effectLst/>
                <a:latin typeface="SimSun" panose="02010600030101010101" pitchFamily="2" charset="-122"/>
                <a:cs typeface="Arial" panose="020B0604020202020204" pitchFamily="34" charset="0"/>
              </a:rPr>
              <a:t>7 </a:t>
            </a:r>
            <a:r>
              <a:rPr lang="zh-CN" sz="2400" dirty="0">
                <a:effectLst/>
                <a:ea typeface="SimSun" panose="02010600030101010101" pitchFamily="2" charset="-122"/>
                <a:cs typeface="Arial" panose="020B0604020202020204" pitchFamily="34" charset="0"/>
              </a:rPr>
              <a:t>因为执迷于肉便是与神为敌；既不服</a:t>
            </a:r>
            <a:r>
              <a:rPr lang="zh-CN" sz="2400" b="1" dirty="0">
                <a:solidFill>
                  <a:srgbClr val="C00000"/>
                </a:solidFill>
                <a:effectLst/>
                <a:ea typeface="SimSun" panose="02010600030101010101" pitchFamily="2" charset="-122"/>
                <a:cs typeface="Arial" panose="020B0604020202020204" pitchFamily="34" charset="0"/>
              </a:rPr>
              <a:t>神之律</a:t>
            </a:r>
            <a:r>
              <a:rPr lang="zh-CN" sz="2400" dirty="0">
                <a:effectLst/>
                <a:ea typeface="SimSun" panose="02010600030101010101" pitchFamily="2" charset="-122"/>
                <a:cs typeface="Arial" panose="020B0604020202020204" pitchFamily="34" charset="0"/>
              </a:rPr>
              <a:t>，也确实不能服。</a:t>
            </a:r>
            <a:r>
              <a:rPr lang="en-US" sz="2400" baseline="30000" dirty="0">
                <a:effectLst/>
                <a:latin typeface="SimSun" panose="02010600030101010101" pitchFamily="2" charset="-122"/>
                <a:cs typeface="Arial" panose="020B0604020202020204" pitchFamily="34" charset="0"/>
              </a:rPr>
              <a:t>8 </a:t>
            </a:r>
            <a:r>
              <a:rPr lang="zh-CN" sz="2400" dirty="0">
                <a:effectLst/>
                <a:ea typeface="SimSun" panose="02010600030101010101" pitchFamily="2" charset="-122"/>
                <a:cs typeface="Arial" panose="020B0604020202020204" pitchFamily="34" charset="0"/>
              </a:rPr>
              <a:t>那些属肉的人不可能取悦神。</a:t>
            </a:r>
            <a:endParaRPr lang="en-GB" sz="2400" dirty="0"/>
          </a:p>
        </p:txBody>
      </p:sp>
    </p:spTree>
    <p:extLst>
      <p:ext uri="{BB962C8B-B14F-4D97-AF65-F5344CB8AC3E}">
        <p14:creationId xmlns:p14="http://schemas.microsoft.com/office/powerpoint/2010/main" val="1555842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12120"/>
            <a:ext cx="10515600" cy="575110"/>
          </a:xfrm>
        </p:spPr>
        <p:txBody>
          <a:bodyPr>
            <a:normAutofit/>
          </a:bodyPr>
          <a:lstStyle/>
          <a:p>
            <a:pPr algn="ctr"/>
            <a:r>
              <a:rPr lang="en-GB" altLang="zh-CN" sz="2000" kern="1400" spc="-50">
                <a:effectLst/>
                <a:ea typeface="SimSun" panose="02010600030101010101" pitchFamily="2" charset="-122"/>
                <a:cs typeface="Times New Roman" panose="02020603050405020304" pitchFamily="18" charset="0"/>
              </a:rPr>
              <a:t>Romans </a:t>
            </a:r>
            <a:r>
              <a:rPr lang="en-US" altLang="zh-CN" sz="2000" kern="1400" spc="-50">
                <a:ea typeface="SimSun" panose="02010600030101010101" pitchFamily="2" charset="-122"/>
                <a:cs typeface="Times New Roman" panose="02020603050405020304" pitchFamily="18" charset="0"/>
              </a:rPr>
              <a:t>8</a:t>
            </a:r>
            <a:r>
              <a:rPr lang="en-US" altLang="zh-CN" sz="2000" kern="1400" spc="-50">
                <a:effectLst/>
                <a:ea typeface="SimSun" panose="02010600030101010101" pitchFamily="2" charset="-122"/>
                <a:cs typeface="Times New Roman" panose="02020603050405020304" pitchFamily="18" charset="0"/>
              </a:rPr>
              <a:t>:1-8    </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罗马</a:t>
            </a:r>
            <a:r>
              <a:rPr lang="zh-CN" altLang="en-US" sz="2000" kern="1400" spc="-50">
                <a:latin typeface="SimSun" panose="02010600030101010101" pitchFamily="2" charset="-122"/>
                <a:ea typeface="SimSun" panose="02010600030101010101" pitchFamily="2" charset="-122"/>
                <a:cs typeface="Times New Roman" panose="02020603050405020304" pitchFamily="18" charset="0"/>
              </a:rPr>
              <a:t>书</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8:1-8</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79509" y="723900"/>
            <a:ext cx="10997966" cy="5760790"/>
          </a:xfrm>
        </p:spPr>
        <p:txBody>
          <a:bodyPr>
            <a:noAutofit/>
          </a:bodyPr>
          <a:lstStyle/>
          <a:p>
            <a:pPr marL="0" indent="0">
              <a:lnSpc>
                <a:spcPts val="5000"/>
              </a:lnSpc>
              <a:buNone/>
            </a:pPr>
            <a:r>
              <a:rPr lang="en-US" sz="2400" baseline="30000">
                <a:effectLst/>
                <a:latin typeface="SimSun" panose="02010600030101010101" pitchFamily="2" charset="-122"/>
                <a:cs typeface="Arial" panose="020B0604020202020204" pitchFamily="34" charset="0"/>
              </a:rPr>
              <a:t> 1 </a:t>
            </a:r>
            <a:r>
              <a:rPr lang="zh-CN" sz="2400">
                <a:effectLst/>
                <a:ea typeface="SimSun" panose="02010600030101010101" pitchFamily="2" charset="-122"/>
                <a:cs typeface="Arial" panose="020B0604020202020204" pitchFamily="34" charset="0"/>
              </a:rPr>
              <a:t>现在，那些在基督耶稣以内的，就不被定罪。</a:t>
            </a:r>
            <a:r>
              <a:rPr lang="en-US" sz="2400" baseline="30000">
                <a:effectLst/>
                <a:latin typeface="SimSun" panose="02010600030101010101" pitchFamily="2" charset="-122"/>
                <a:cs typeface="Arial" panose="020B0604020202020204" pitchFamily="34" charset="0"/>
              </a:rPr>
              <a:t>2 </a:t>
            </a:r>
            <a:r>
              <a:rPr lang="zh-CN" sz="2400">
                <a:effectLst/>
                <a:ea typeface="SimSun" panose="02010600030101010101" pitchFamily="2" charset="-122"/>
                <a:cs typeface="Arial" panose="020B0604020202020204" pitchFamily="34" charset="0"/>
              </a:rPr>
              <a:t>因为在基督耶稣里赐生命的</a:t>
            </a:r>
            <a:r>
              <a:rPr lang="zh-CN" sz="2400">
                <a:solidFill>
                  <a:srgbClr val="C00000"/>
                </a:solidFill>
                <a:effectLst/>
                <a:ea typeface="SimSun" panose="02010600030101010101" pitchFamily="2" charset="-122"/>
                <a:cs typeface="Arial" panose="020B0604020202020204" pitchFamily="34" charset="0"/>
              </a:rPr>
              <a:t>灵之规律</a:t>
            </a:r>
            <a:r>
              <a:rPr lang="zh-CN" sz="2400">
                <a:effectLst/>
                <a:ea typeface="SimSun" panose="02010600030101010101" pitchFamily="2" charset="-122"/>
                <a:cs typeface="Arial" panose="020B0604020202020204" pitchFamily="34" charset="0"/>
              </a:rPr>
              <a:t>，使你摆脱罪和死之规律而获自由。</a:t>
            </a:r>
            <a:r>
              <a:rPr lang="en-US" sz="2400" baseline="30000">
                <a:effectLst/>
                <a:latin typeface="SimSun" panose="02010600030101010101" pitchFamily="2" charset="-122"/>
                <a:cs typeface="Arial" panose="020B0604020202020204" pitchFamily="34" charset="0"/>
              </a:rPr>
              <a:t>3 </a:t>
            </a:r>
            <a:r>
              <a:rPr lang="zh-CN" sz="2400">
                <a:effectLst/>
                <a:ea typeface="SimSun" panose="02010600030101010101" pitchFamily="2" charset="-122"/>
                <a:cs typeface="Arial" panose="020B0604020202020204" pitchFamily="34" charset="0"/>
              </a:rPr>
              <a:t>妥拉因着肉的软弱所不能行的，神做到了。为了除掉罪，他差遣自己的儿子，取了被罪掌控的肉体的模样，就在肉体中，给罪定了罪。</a:t>
            </a:r>
            <a:r>
              <a:rPr lang="en-US" sz="2400" baseline="30000">
                <a:effectLst/>
                <a:latin typeface="SimSun" panose="02010600030101010101" pitchFamily="2" charset="-122"/>
                <a:cs typeface="Arial" panose="020B0604020202020204" pitchFamily="34" charset="0"/>
              </a:rPr>
              <a:t>4 </a:t>
            </a:r>
            <a:r>
              <a:rPr lang="zh-CN" sz="2400">
                <a:effectLst/>
                <a:ea typeface="SimSun" panose="02010600030101010101" pitchFamily="2" charset="-122"/>
                <a:cs typeface="Arial" panose="020B0604020202020204" pitchFamily="34" charset="0"/>
              </a:rPr>
              <a:t>目的是让妥拉的要求，成全于我们这些</a:t>
            </a:r>
            <a:r>
              <a:rPr lang="zh-CN" sz="2400" b="1">
                <a:solidFill>
                  <a:srgbClr val="C00000"/>
                </a:solidFill>
                <a:effectLst/>
                <a:ea typeface="SimSun" panose="02010600030101010101" pitchFamily="2" charset="-122"/>
                <a:cs typeface="Arial" panose="020B0604020202020204" pitchFamily="34" charset="0"/>
              </a:rPr>
              <a:t>不依从肉行事，而随从灵</a:t>
            </a:r>
            <a:r>
              <a:rPr lang="zh-CN" sz="2400">
                <a:effectLst/>
                <a:ea typeface="SimSun" panose="02010600030101010101" pitchFamily="2" charset="-122"/>
                <a:cs typeface="Arial" panose="020B0604020202020204" pitchFamily="34" charset="0"/>
              </a:rPr>
              <a:t>的人的身上。</a:t>
            </a:r>
            <a:r>
              <a:rPr lang="en-US" sz="2400" baseline="30000">
                <a:effectLst/>
                <a:latin typeface="SimSun" panose="02010600030101010101" pitchFamily="2" charset="-122"/>
                <a:cs typeface="Arial" panose="020B0604020202020204" pitchFamily="34" charset="0"/>
              </a:rPr>
              <a:t>5 </a:t>
            </a:r>
            <a:r>
              <a:rPr lang="zh-CN" sz="2400">
                <a:effectLst/>
                <a:ea typeface="SimSun" panose="02010600030101010101" pitchFamily="2" charset="-122"/>
                <a:cs typeface="Arial" panose="020B0604020202020204" pitchFamily="34" charset="0"/>
              </a:rPr>
              <a:t>因为依从肉的人只执迷肉的事，而</a:t>
            </a:r>
            <a:r>
              <a:rPr lang="zh-CN" sz="2400" b="1">
                <a:solidFill>
                  <a:srgbClr val="C00000"/>
                </a:solidFill>
                <a:effectLst/>
                <a:ea typeface="SimSun" panose="02010600030101010101" pitchFamily="2" charset="-122"/>
                <a:cs typeface="Arial" panose="020B0604020202020204" pitchFamily="34" charset="0"/>
              </a:rPr>
              <a:t>随从灵的人只想着灵的事</a:t>
            </a:r>
            <a:r>
              <a:rPr lang="zh-CN" sz="2400">
                <a:effectLst/>
                <a:ea typeface="SimSun" panose="02010600030101010101" pitchFamily="2" charset="-122"/>
                <a:cs typeface="Arial" panose="020B0604020202020204" pitchFamily="34" charset="0"/>
              </a:rPr>
              <a:t>。</a:t>
            </a:r>
            <a:r>
              <a:rPr lang="en-US" sz="2400" baseline="30000">
                <a:effectLst/>
                <a:latin typeface="SimSun" panose="02010600030101010101" pitchFamily="2" charset="-122"/>
                <a:cs typeface="Arial" panose="020B0604020202020204" pitchFamily="34" charset="0"/>
              </a:rPr>
              <a:t>6 </a:t>
            </a:r>
            <a:r>
              <a:rPr lang="zh-CN" sz="2400">
                <a:effectLst/>
                <a:ea typeface="SimSun" panose="02010600030101010101" pitchFamily="2" charset="-122"/>
                <a:cs typeface="Arial" panose="020B0604020202020204" pitchFamily="34" charset="0"/>
              </a:rPr>
              <a:t>执迷于肉的，必导致死亡，而</a:t>
            </a:r>
            <a:r>
              <a:rPr lang="zh-CN" sz="2400" b="1">
                <a:solidFill>
                  <a:srgbClr val="C00000"/>
                </a:solidFill>
                <a:effectLst/>
                <a:ea typeface="SimSun" panose="02010600030101010101" pitchFamily="2" charset="-122"/>
                <a:cs typeface="Arial" panose="020B0604020202020204" pitchFamily="34" charset="0"/>
              </a:rPr>
              <a:t>常以灵的事为念</a:t>
            </a:r>
            <a:r>
              <a:rPr lang="zh-CN" sz="2400">
                <a:effectLst/>
                <a:ea typeface="SimSun" panose="02010600030101010101" pitchFamily="2" charset="-122"/>
                <a:cs typeface="Arial" panose="020B0604020202020204" pitchFamily="34" charset="0"/>
              </a:rPr>
              <a:t>的，必享生命平安。</a:t>
            </a:r>
            <a:r>
              <a:rPr lang="en-US" sz="2400" baseline="30000">
                <a:effectLst/>
                <a:latin typeface="SimSun" panose="02010600030101010101" pitchFamily="2" charset="-122"/>
                <a:cs typeface="Arial" panose="020B0604020202020204" pitchFamily="34" charset="0"/>
              </a:rPr>
              <a:t>7 </a:t>
            </a:r>
            <a:r>
              <a:rPr lang="zh-CN" sz="2400">
                <a:effectLst/>
                <a:ea typeface="SimSun" panose="02010600030101010101" pitchFamily="2" charset="-122"/>
                <a:cs typeface="Arial" panose="020B0604020202020204" pitchFamily="34" charset="0"/>
              </a:rPr>
              <a:t>因为执迷于肉便是与神为敌；既不服</a:t>
            </a:r>
            <a:r>
              <a:rPr lang="zh-CN" sz="2400">
                <a:solidFill>
                  <a:srgbClr val="C00000"/>
                </a:solidFill>
                <a:effectLst/>
                <a:ea typeface="SimSun" panose="02010600030101010101" pitchFamily="2" charset="-122"/>
                <a:cs typeface="Arial" panose="020B0604020202020204" pitchFamily="34" charset="0"/>
              </a:rPr>
              <a:t>神之律</a:t>
            </a:r>
            <a:r>
              <a:rPr lang="zh-CN" sz="2400">
                <a:effectLst/>
                <a:ea typeface="SimSun" panose="02010600030101010101" pitchFamily="2" charset="-122"/>
                <a:cs typeface="Arial" panose="020B0604020202020204" pitchFamily="34" charset="0"/>
              </a:rPr>
              <a:t>，也确实不能服。</a:t>
            </a:r>
            <a:r>
              <a:rPr lang="en-US" sz="2400" baseline="30000">
                <a:effectLst/>
                <a:latin typeface="SimSun" panose="02010600030101010101" pitchFamily="2" charset="-122"/>
                <a:cs typeface="Arial" panose="020B0604020202020204" pitchFamily="34" charset="0"/>
              </a:rPr>
              <a:t>8 </a:t>
            </a:r>
            <a:r>
              <a:rPr lang="zh-CN" sz="2400">
                <a:effectLst/>
                <a:ea typeface="SimSun" panose="02010600030101010101" pitchFamily="2" charset="-122"/>
                <a:cs typeface="Arial" panose="020B0604020202020204" pitchFamily="34" charset="0"/>
              </a:rPr>
              <a:t>那些属肉的人不可能取悦神。</a:t>
            </a:r>
            <a:endParaRPr lang="en-GB" sz="2400"/>
          </a:p>
        </p:txBody>
      </p:sp>
    </p:spTree>
    <p:extLst>
      <p:ext uri="{BB962C8B-B14F-4D97-AF65-F5344CB8AC3E}">
        <p14:creationId xmlns:p14="http://schemas.microsoft.com/office/powerpoint/2010/main" val="1061259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8AC72-5E77-4B1D-A729-EE332CCAD4FF}"/>
              </a:ext>
            </a:extLst>
          </p:cNvPr>
          <p:cNvSpPr>
            <a:spLocks noGrp="1"/>
          </p:cNvSpPr>
          <p:nvPr>
            <p:ph type="ctrTitle"/>
          </p:nvPr>
        </p:nvSpPr>
        <p:spPr>
          <a:xfrm>
            <a:off x="448573" y="1122362"/>
            <a:ext cx="11343735" cy="3497264"/>
          </a:xfrm>
        </p:spPr>
        <p:txBody>
          <a:bodyPr>
            <a:normAutofit/>
          </a:bodyPr>
          <a:lstStyle/>
          <a:p>
            <a:pPr>
              <a:lnSpc>
                <a:spcPts val="4500"/>
              </a:lnSpc>
            </a:pPr>
            <a:r>
              <a:rPr lang="zh-CN" sz="2800" kern="0" dirty="0">
                <a:effectLst/>
                <a:latin typeface="SimSun" panose="02010600030101010101" pitchFamily="2" charset="-122"/>
                <a:ea typeface="SimSun" panose="02010600030101010101" pitchFamily="2" charset="-122"/>
                <a:cs typeface="Times New Roman" panose="02020603050405020304" pitchFamily="18" charset="0"/>
              </a:rPr>
              <a:t>即完全委身，无保留地奉献自己给天父</a:t>
            </a:r>
            <a:r>
              <a:rPr lang="zh-CN" altLang="en-US" sz="2800" kern="0" dirty="0">
                <a:effectLst/>
                <a:latin typeface="SimSun" panose="02010600030101010101" pitchFamily="2" charset="-122"/>
                <a:ea typeface="SimSun" panose="02010600030101010101" pitchFamily="2" charset="-122"/>
                <a:cs typeface="Times New Roman" panose="02020603050405020304" pitchFamily="18" charset="0"/>
              </a:rPr>
              <a:t>、</a:t>
            </a:r>
            <a:r>
              <a:rPr lang="zh-CN" altLang="en-US" sz="2800" kern="0" dirty="0">
                <a:latin typeface="SimSun" panose="02010600030101010101" pitchFamily="2" charset="-122"/>
                <a:ea typeface="SimSun" panose="02010600030101010101" pitchFamily="2" charset="-122"/>
                <a:cs typeface="Times New Roman" panose="02020603050405020304" pitchFamily="18" charset="0"/>
              </a:rPr>
              <a:t>给别人</a:t>
            </a:r>
            <a:br>
              <a:rPr lang="en-GB" sz="2800" b="1" kern="0" dirty="0">
                <a:effectLst/>
                <a:latin typeface="SimSun" panose="02010600030101010101" pitchFamily="2" charset="-122"/>
                <a:ea typeface="SimSun" panose="02010600030101010101" pitchFamily="2" charset="-122"/>
                <a:cs typeface="Times New Roman" panose="02020603050405020304" pitchFamily="18" charset="0"/>
              </a:rPr>
            </a:br>
            <a:br>
              <a:rPr lang="en-GB" altLang="zh-CN" sz="2800" dirty="0">
                <a:latin typeface="SimSun" panose="02010600030101010101" pitchFamily="2" charset="-122"/>
                <a:ea typeface="SimSun" panose="02010600030101010101" pitchFamily="2" charset="-122"/>
              </a:rPr>
            </a:br>
            <a:r>
              <a:rPr lang="en-GB" altLang="zh-CN" sz="2800" dirty="0">
                <a:latin typeface="+mn-ea"/>
                <a:ea typeface="+mn-ea"/>
              </a:rPr>
              <a:t>That means total commitment</a:t>
            </a:r>
            <a:br>
              <a:rPr lang="en-GB" altLang="zh-CN" sz="2800" dirty="0">
                <a:latin typeface="+mn-ea"/>
                <a:ea typeface="+mn-ea"/>
              </a:rPr>
            </a:br>
            <a:r>
              <a:rPr lang="en-GB" altLang="zh-CN" sz="2800" dirty="0">
                <a:latin typeface="+mn-ea"/>
                <a:ea typeface="+mn-ea"/>
              </a:rPr>
              <a:t>unreserved offering of ourselves to the love of God </a:t>
            </a:r>
            <a:r>
              <a:rPr lang="en-US" altLang="zh-CN" sz="2800" dirty="0">
                <a:latin typeface="+mn-ea"/>
                <a:ea typeface="+mn-ea"/>
              </a:rPr>
              <a:t>and others</a:t>
            </a:r>
            <a:br>
              <a:rPr lang="en-GB" altLang="zh-CN" sz="2800" dirty="0">
                <a:latin typeface="+mn-ea"/>
                <a:ea typeface="+mn-ea"/>
              </a:rPr>
            </a:br>
            <a:r>
              <a:rPr lang="en-GB" altLang="zh-CN" sz="2800" dirty="0">
                <a:latin typeface="+mn-ea"/>
                <a:ea typeface="+mn-ea"/>
              </a:rPr>
              <a:t> </a:t>
            </a:r>
            <a:endParaRPr lang="en-GB" sz="3200" dirty="0">
              <a:latin typeface="+mn-ea"/>
              <a:ea typeface="+mn-ea"/>
            </a:endParaRPr>
          </a:p>
        </p:txBody>
      </p:sp>
    </p:spTree>
    <p:extLst>
      <p:ext uri="{BB962C8B-B14F-4D97-AF65-F5344CB8AC3E}">
        <p14:creationId xmlns:p14="http://schemas.microsoft.com/office/powerpoint/2010/main" val="3390244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12120"/>
            <a:ext cx="10515600" cy="575110"/>
          </a:xfrm>
        </p:spPr>
        <p:txBody>
          <a:bodyPr>
            <a:normAutofit/>
          </a:bodyPr>
          <a:lstStyle/>
          <a:p>
            <a:pPr algn="ctr"/>
            <a:r>
              <a:rPr lang="en-GB" altLang="zh-CN" sz="2000" kern="1400" spc="-50">
                <a:effectLst/>
                <a:ea typeface="SimSun" panose="02010600030101010101" pitchFamily="2" charset="-122"/>
                <a:cs typeface="Times New Roman" panose="02020603050405020304" pitchFamily="18" charset="0"/>
              </a:rPr>
              <a:t>Matthew </a:t>
            </a:r>
            <a:r>
              <a:rPr lang="en-US" altLang="zh-CN" sz="2000" kern="1400" spc="-50">
                <a:effectLst/>
                <a:ea typeface="SimSun" panose="02010600030101010101" pitchFamily="2" charset="-122"/>
                <a:cs typeface="Times New Roman" panose="02020603050405020304" pitchFamily="18" charset="0"/>
              </a:rPr>
              <a:t>5:17-19    </a:t>
            </a:r>
            <a:r>
              <a:rPr lang="zh-CN" altLang="en-US" sz="2000" kern="1400" spc="-50">
                <a:latin typeface="SimSun" panose="02010600030101010101" pitchFamily="2" charset="-122"/>
                <a:ea typeface="SimSun" panose="02010600030101010101" pitchFamily="2" charset="-122"/>
                <a:cs typeface="Times New Roman" panose="02020603050405020304" pitchFamily="18" charset="0"/>
              </a:rPr>
              <a:t>马太福音</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5:17-19</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79509" y="464264"/>
            <a:ext cx="10997966" cy="6020426"/>
          </a:xfrm>
        </p:spPr>
        <p:txBody>
          <a:bodyPr>
            <a:noAutofit/>
          </a:bodyPr>
          <a:lstStyle/>
          <a:p>
            <a:pPr marL="0" indent="0">
              <a:lnSpc>
                <a:spcPts val="5000"/>
              </a:lnSpc>
              <a:buNone/>
            </a:pPr>
            <a:r>
              <a:rPr lang="zh-CN" altLang="en-US" sz="2400">
                <a:ea typeface="SimSun" panose="02010600030101010101" pitchFamily="2" charset="-122"/>
                <a:cs typeface="Arial" panose="020B0604020202020204" pitchFamily="34" charset="0"/>
              </a:rPr>
              <a:t>耶稣说：</a:t>
            </a:r>
            <a:r>
              <a:rPr lang="en-US" sz="2400" baseline="30000">
                <a:effectLst/>
                <a:latin typeface="SimSun" panose="02010600030101010101" pitchFamily="2" charset="-122"/>
                <a:cs typeface="Arial" panose="020B0604020202020204" pitchFamily="34" charset="0"/>
              </a:rPr>
              <a:t>17 </a:t>
            </a:r>
            <a:r>
              <a:rPr lang="zh-CN" sz="2400">
                <a:solidFill>
                  <a:srgbClr val="C00000"/>
                </a:solidFill>
                <a:effectLst/>
                <a:ea typeface="SimSun" panose="02010600030101010101" pitchFamily="2" charset="-122"/>
                <a:cs typeface="Arial" panose="020B0604020202020204" pitchFamily="34" charset="0"/>
              </a:rPr>
              <a:t>莫以为我是来拆毁律法书和先知书的，我来不是要拆毁</a:t>
            </a:r>
            <a:r>
              <a:rPr lang="zh-CN" sz="2400">
                <a:effectLst/>
                <a:ea typeface="SimSun" panose="02010600030101010101" pitchFamily="2" charset="-122"/>
                <a:cs typeface="Arial" panose="020B0604020202020204" pitchFamily="34" charset="0"/>
              </a:rPr>
              <a:t>，</a:t>
            </a:r>
            <a:r>
              <a:rPr lang="zh-CN" sz="2400">
                <a:solidFill>
                  <a:srgbClr val="C00000"/>
                </a:solidFill>
                <a:effectLst/>
                <a:ea typeface="SimSun" panose="02010600030101010101" pitchFamily="2" charset="-122"/>
                <a:cs typeface="Arial" panose="020B0604020202020204" pitchFamily="34" charset="0"/>
              </a:rPr>
              <a:t>而是要成全</a:t>
            </a:r>
            <a:r>
              <a:rPr lang="zh-CN" sz="2400">
                <a:effectLst/>
                <a:ea typeface="SimSun" panose="02010600030101010101" pitchFamily="2" charset="-122"/>
                <a:cs typeface="Arial" panose="020B0604020202020204" pitchFamily="34" charset="0"/>
              </a:rPr>
              <a:t>。</a:t>
            </a:r>
            <a:r>
              <a:rPr lang="en-US" sz="2400" baseline="30000">
                <a:effectLst/>
                <a:latin typeface="SimSun" panose="02010600030101010101" pitchFamily="2" charset="-122"/>
                <a:cs typeface="Arial" panose="020B0604020202020204" pitchFamily="34" charset="0"/>
              </a:rPr>
              <a:t>18</a:t>
            </a:r>
            <a:r>
              <a:rPr lang="zh-CN" sz="2400">
                <a:effectLst/>
                <a:ea typeface="SimSun" panose="02010600030101010101" pitchFamily="2" charset="-122"/>
                <a:cs typeface="Arial" panose="020B0604020202020204" pitchFamily="34" charset="0"/>
              </a:rPr>
              <a:t>我实在告诉你们，即使天地消逝，这律法一点一划也不会消退，都要全部实现。</a:t>
            </a:r>
            <a:r>
              <a:rPr lang="en-US" sz="2400" baseline="30000">
                <a:effectLst/>
                <a:latin typeface="SimSun" panose="02010600030101010101" pitchFamily="2" charset="-122"/>
                <a:cs typeface="Arial" panose="020B0604020202020204" pitchFamily="34" charset="0"/>
              </a:rPr>
              <a:t>19 </a:t>
            </a:r>
            <a:r>
              <a:rPr lang="zh-CN" sz="2400">
                <a:effectLst/>
                <a:ea typeface="SimSun" panose="02010600030101010101" pitchFamily="2" charset="-122"/>
                <a:cs typeface="Arial" panose="020B0604020202020204" pitchFamily="34" charset="0"/>
              </a:rPr>
              <a:t>所以，谁若放松这些诫命中哪怕最小的一条，还唆使人效法，他在天国就会被叫作最小；但如果好好遵行，并教导人遵行，他在天国就要称为伟大。 </a:t>
            </a:r>
            <a:endParaRPr lang="en-GB" altLang="zh-CN" sz="2400">
              <a:effectLst/>
              <a:ea typeface="SimSun" panose="02010600030101010101" pitchFamily="2" charset="-122"/>
              <a:cs typeface="Arial" panose="020B0604020202020204" pitchFamily="34" charset="0"/>
            </a:endParaRPr>
          </a:p>
          <a:p>
            <a:pPr marL="0" indent="0">
              <a:lnSpc>
                <a:spcPts val="3500"/>
              </a:lnSpc>
              <a:buNone/>
            </a:pPr>
            <a:r>
              <a:rPr lang="en-GB" sz="2400" b="0" i="0" u="none" strike="noStrike" baseline="30000">
                <a:latin typeface="Calibri" panose="020F0502020204030204" pitchFamily="34" charset="0"/>
              </a:rPr>
              <a:t>1</a:t>
            </a:r>
            <a:r>
              <a:rPr lang="en-US" altLang="zh-CN" sz="2400" b="0" i="0" u="none" strike="noStrike" baseline="30000">
                <a:latin typeface="Calibri" panose="020F0502020204030204" pitchFamily="34" charset="0"/>
              </a:rPr>
              <a:t>7</a:t>
            </a:r>
            <a:r>
              <a:rPr lang="en-GB" sz="2400" b="0" i="0" u="none" strike="noStrike" baseline="0">
                <a:latin typeface="Calibri" panose="020F0502020204030204" pitchFamily="34" charset="0"/>
              </a:rPr>
              <a:t> Do not think that I have come to abolish </a:t>
            </a:r>
            <a:r>
              <a:rPr lang="en-GB" sz="2400" b="0" i="0" u="none" strike="noStrike" baseline="0">
                <a:solidFill>
                  <a:srgbClr val="C00000"/>
                </a:solidFill>
                <a:latin typeface="Calibri" panose="020F0502020204030204" pitchFamily="34" charset="0"/>
              </a:rPr>
              <a:t>the </a:t>
            </a:r>
            <a:r>
              <a:rPr lang="en-GB" sz="2400" i="0" u="none" strike="noStrike" baseline="0">
                <a:solidFill>
                  <a:srgbClr val="C00000"/>
                </a:solidFill>
                <a:latin typeface="Calibri" panose="020F0502020204030204" pitchFamily="34" charset="0"/>
              </a:rPr>
              <a:t>Law</a:t>
            </a:r>
            <a:r>
              <a:rPr lang="en-GB" sz="2400" b="0" i="0" u="none" strike="noStrike" baseline="0">
                <a:solidFill>
                  <a:srgbClr val="C00000"/>
                </a:solidFill>
                <a:latin typeface="Calibri" panose="020F0502020204030204" pitchFamily="34" charset="0"/>
              </a:rPr>
              <a:t> or the Prophets. I have come not to abolish but to fulfill</a:t>
            </a:r>
            <a:r>
              <a:rPr lang="en-GB" sz="2400" b="0" i="0" u="none" strike="noStrike" baseline="0">
                <a:latin typeface="Calibri" panose="020F0502020204030204" pitchFamily="34" charset="0"/>
              </a:rPr>
              <a:t>. </a:t>
            </a:r>
            <a:r>
              <a:rPr lang="en-GB" sz="2400" b="0" i="0" u="none" strike="noStrike" baseline="30000">
                <a:latin typeface="Calibri" panose="020F0502020204030204" pitchFamily="34" charset="0"/>
              </a:rPr>
              <a:t>18</a:t>
            </a:r>
            <a:r>
              <a:rPr lang="en-GB" sz="2400" b="0" i="0" u="none" strike="noStrike" baseline="0">
                <a:latin typeface="Calibri" panose="020F0502020204030204" pitchFamily="34" charset="0"/>
              </a:rPr>
              <a:t> Amen, I say to you, until heaven and earth pass away, not the smallest letter or the smallest part of a letter will pass from the Law, until all things have taken place. </a:t>
            </a:r>
            <a:r>
              <a:rPr lang="en-GB" sz="2400" b="0" i="0" u="none" strike="noStrike" baseline="30000">
                <a:latin typeface="Calibri" panose="020F0502020204030204" pitchFamily="34" charset="0"/>
              </a:rPr>
              <a:t>19</a:t>
            </a:r>
            <a:r>
              <a:rPr lang="en-GB" sz="2400" b="0" i="0" u="none" strike="noStrike" baseline="0">
                <a:latin typeface="Calibri" panose="020F0502020204030204" pitchFamily="34" charset="0"/>
              </a:rPr>
              <a:t> Therefore, whoever breaks one of the least of these commandments and teaches others to do so will be called least in the kingdom of heaven. But whoever obeys and teaches these commandments will be called greatest in the kingdom of heaven</a:t>
            </a:r>
            <a:r>
              <a:rPr lang="en-GB" sz="1800" b="0" i="0" u="none" strike="noStrike" baseline="0">
                <a:latin typeface="Calibri" panose="020F0502020204030204" pitchFamily="34" charset="0"/>
              </a:rPr>
              <a:t>.</a:t>
            </a:r>
            <a:endParaRPr lang="en-GB" sz="2400"/>
          </a:p>
        </p:txBody>
      </p:sp>
    </p:spTree>
    <p:extLst>
      <p:ext uri="{BB962C8B-B14F-4D97-AF65-F5344CB8AC3E}">
        <p14:creationId xmlns:p14="http://schemas.microsoft.com/office/powerpoint/2010/main" val="2071702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12120"/>
            <a:ext cx="10515600" cy="575110"/>
          </a:xfrm>
        </p:spPr>
        <p:txBody>
          <a:bodyPr>
            <a:normAutofit/>
          </a:bodyPr>
          <a:lstStyle/>
          <a:p>
            <a:pPr algn="ctr"/>
            <a:r>
              <a:rPr lang="en-GB" altLang="zh-CN" sz="2000" kern="1400" spc="-50">
                <a:effectLst/>
                <a:ea typeface="SimSun" panose="02010600030101010101" pitchFamily="2" charset="-122"/>
                <a:cs typeface="Times New Roman" panose="02020603050405020304" pitchFamily="18" charset="0"/>
              </a:rPr>
              <a:t>Matthew </a:t>
            </a:r>
            <a:r>
              <a:rPr lang="en-US" altLang="zh-CN" sz="2000" kern="1400" spc="-50">
                <a:effectLst/>
                <a:ea typeface="SimSun" panose="02010600030101010101" pitchFamily="2" charset="-122"/>
                <a:cs typeface="Times New Roman" panose="02020603050405020304" pitchFamily="18" charset="0"/>
              </a:rPr>
              <a:t>19:16-26    </a:t>
            </a:r>
            <a:r>
              <a:rPr lang="zh-CN" altLang="en-US" sz="2000" kern="1400" spc="-50">
                <a:latin typeface="SimSun" panose="02010600030101010101" pitchFamily="2" charset="-122"/>
                <a:ea typeface="SimSun" panose="02010600030101010101" pitchFamily="2" charset="-122"/>
                <a:cs typeface="Times New Roman" panose="02020603050405020304" pitchFamily="18" charset="0"/>
              </a:rPr>
              <a:t>马太福音</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19:16-26</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79509" y="464264"/>
            <a:ext cx="10997966" cy="6020426"/>
          </a:xfrm>
        </p:spPr>
        <p:txBody>
          <a:bodyPr>
            <a:noAutofit/>
          </a:bodyPr>
          <a:lstStyle/>
          <a:p>
            <a:pPr marL="0" indent="0">
              <a:lnSpc>
                <a:spcPts val="4000"/>
              </a:lnSpc>
              <a:spcAft>
                <a:spcPts val="800"/>
              </a:spcAft>
              <a:buNone/>
            </a:pPr>
            <a:r>
              <a:rPr lang="en-US" sz="2400" baseline="30000" dirty="0">
                <a:effectLst/>
                <a:latin typeface="SimSun" panose="02010600030101010101" pitchFamily="2" charset="-122"/>
                <a:ea typeface="SimSun" panose="02010600030101010101" pitchFamily="2" charset="-122"/>
                <a:cs typeface="Arial" panose="020B0604020202020204" pitchFamily="34" charset="0"/>
              </a:rPr>
              <a:t>16 </a:t>
            </a:r>
            <a:r>
              <a:rPr lang="zh-CN" sz="2400" dirty="0">
                <a:effectLst/>
                <a:latin typeface="Calibri" panose="020F0502020204030204" pitchFamily="34" charset="0"/>
                <a:ea typeface="SimSun" panose="02010600030101010101" pitchFamily="2" charset="-122"/>
                <a:cs typeface="Arial" panose="020B0604020202020204" pitchFamily="34" charset="0"/>
              </a:rPr>
              <a:t>忽然有一个人来见，问他：老师，我该做什么善事，才能获得</a:t>
            </a:r>
            <a:r>
              <a:rPr lang="zh-CN" sz="2400" b="1" dirty="0">
                <a:solidFill>
                  <a:srgbClr val="C00000"/>
                </a:solidFill>
                <a:effectLst/>
                <a:latin typeface="Calibri" panose="020F0502020204030204" pitchFamily="34" charset="0"/>
                <a:ea typeface="SimSun" panose="02010600030101010101" pitchFamily="2" charset="-122"/>
                <a:cs typeface="Arial" panose="020B0604020202020204" pitchFamily="34" charset="0"/>
              </a:rPr>
              <a:t>永生</a:t>
            </a:r>
            <a:r>
              <a:rPr lang="zh-CN" sz="2400" dirty="0">
                <a:solidFill>
                  <a:srgbClr val="C00000"/>
                </a:solidFill>
                <a:effectLst/>
                <a:latin typeface="Calibri" panose="020F0502020204030204" pitchFamily="34" charset="0"/>
                <a:ea typeface="SimSun" panose="02010600030101010101" pitchFamily="2" charset="-122"/>
                <a:cs typeface="Arial" panose="020B0604020202020204" pitchFamily="34" charset="0"/>
              </a:rPr>
              <a:t>？</a:t>
            </a:r>
            <a:r>
              <a:rPr lang="en-US" sz="2400" baseline="30000" dirty="0">
                <a:effectLst/>
                <a:latin typeface="SimSun" panose="02010600030101010101" pitchFamily="2" charset="-122"/>
                <a:ea typeface="SimSun" panose="02010600030101010101" pitchFamily="2" charset="-122"/>
                <a:cs typeface="Arial" panose="020B0604020202020204" pitchFamily="34" charset="0"/>
              </a:rPr>
              <a:t>17 </a:t>
            </a:r>
            <a:r>
              <a:rPr lang="zh-CN" sz="2400" dirty="0">
                <a:effectLst/>
                <a:latin typeface="Calibri" panose="020F0502020204030204" pitchFamily="34" charset="0"/>
                <a:ea typeface="SimSun" panose="02010600030101010101" pitchFamily="2" charset="-122"/>
                <a:cs typeface="Arial" panose="020B0604020202020204" pitchFamily="34" charset="0"/>
              </a:rPr>
              <a:t>他说：善的事为何问我？只有一位是善的。但如果你想进入生命，</a:t>
            </a:r>
            <a:r>
              <a:rPr lang="zh-CN" sz="2400" dirty="0">
                <a:solidFill>
                  <a:srgbClr val="C00000"/>
                </a:solidFill>
                <a:effectLst/>
                <a:latin typeface="Calibri" panose="020F0502020204030204" pitchFamily="34" charset="0"/>
                <a:ea typeface="SimSun" panose="02010600030101010101" pitchFamily="2" charset="-122"/>
                <a:cs typeface="Arial" panose="020B0604020202020204" pitchFamily="34" charset="0"/>
              </a:rPr>
              <a:t>守诫命</a:t>
            </a:r>
            <a:r>
              <a:rPr lang="zh-CN" sz="2400" dirty="0">
                <a:effectLst/>
                <a:latin typeface="Calibri" panose="020F0502020204030204" pitchFamily="34" charset="0"/>
                <a:ea typeface="SimSun" panose="02010600030101010101" pitchFamily="2" charset="-122"/>
                <a:cs typeface="Arial" panose="020B0604020202020204" pitchFamily="34" charset="0"/>
              </a:rPr>
              <a:t>便可。</a:t>
            </a:r>
            <a:r>
              <a:rPr lang="en-US" sz="2400" baseline="30000" dirty="0">
                <a:effectLst/>
                <a:latin typeface="SimSun" panose="02010600030101010101" pitchFamily="2" charset="-122"/>
                <a:ea typeface="SimSun" panose="02010600030101010101" pitchFamily="2" charset="-122"/>
                <a:cs typeface="Arial" panose="020B0604020202020204" pitchFamily="34" charset="0"/>
              </a:rPr>
              <a:t>18 </a:t>
            </a:r>
            <a:r>
              <a:rPr lang="zh-CN" sz="2400" dirty="0">
                <a:effectLst/>
                <a:latin typeface="Calibri" panose="020F0502020204030204" pitchFamily="34" charset="0"/>
                <a:ea typeface="SimSun" panose="02010600030101010101" pitchFamily="2" charset="-122"/>
                <a:cs typeface="Arial" panose="020B0604020202020204" pitchFamily="34" charset="0"/>
              </a:rPr>
              <a:t>他说：哪些诫命呢？耶稣说：就是不可杀人，不可奸淫，不可偷盗，不可作伪证，</a:t>
            </a:r>
            <a:r>
              <a:rPr lang="en-US" sz="2400" baseline="30000" dirty="0">
                <a:effectLst/>
                <a:latin typeface="SimSun" panose="02010600030101010101" pitchFamily="2" charset="-122"/>
                <a:ea typeface="SimSun" panose="02010600030101010101" pitchFamily="2" charset="-122"/>
                <a:cs typeface="Arial" panose="020B0604020202020204" pitchFamily="34" charset="0"/>
              </a:rPr>
              <a:t>19 </a:t>
            </a:r>
            <a:r>
              <a:rPr lang="zh-CN" sz="2400" dirty="0">
                <a:effectLst/>
                <a:latin typeface="Calibri" panose="020F0502020204030204" pitchFamily="34" charset="0"/>
                <a:ea typeface="SimSun" panose="02010600030101010101" pitchFamily="2" charset="-122"/>
                <a:cs typeface="Arial" panose="020B0604020202020204" pitchFamily="34" charset="0"/>
              </a:rPr>
              <a:t>要孝敬父母，以及</a:t>
            </a:r>
            <a:r>
              <a:rPr lang="zh-CN" sz="2400" dirty="0">
                <a:solidFill>
                  <a:srgbClr val="C00000"/>
                </a:solidFill>
                <a:effectLst/>
                <a:latin typeface="Calibri" panose="020F0502020204030204" pitchFamily="34" charset="0"/>
                <a:ea typeface="SimSun" panose="02010600030101010101" pitchFamily="2" charset="-122"/>
                <a:cs typeface="Arial" panose="020B0604020202020204" pitchFamily="34" charset="0"/>
              </a:rPr>
              <a:t>要爱邻人如爱自己</a:t>
            </a:r>
            <a:r>
              <a:rPr lang="zh-CN" sz="2400" dirty="0">
                <a:effectLst/>
                <a:latin typeface="Calibri" panose="020F0502020204030204" pitchFamily="34" charset="0"/>
                <a:ea typeface="SimSun" panose="02010600030101010101" pitchFamily="2" charset="-122"/>
                <a:cs typeface="Arial" panose="020B0604020202020204" pitchFamily="34" charset="0"/>
              </a:rPr>
              <a:t>。</a:t>
            </a:r>
            <a:r>
              <a:rPr lang="en-US" sz="2400" baseline="30000" dirty="0">
                <a:effectLst/>
                <a:latin typeface="SimSun" panose="02010600030101010101" pitchFamily="2" charset="-122"/>
                <a:ea typeface="SimSun" panose="02010600030101010101" pitchFamily="2" charset="-122"/>
                <a:cs typeface="Arial" panose="020B0604020202020204" pitchFamily="34" charset="0"/>
              </a:rPr>
              <a:t>20 </a:t>
            </a:r>
            <a:r>
              <a:rPr lang="zh-CN" sz="2400" dirty="0">
                <a:effectLst/>
                <a:latin typeface="Calibri" panose="020F0502020204030204" pitchFamily="34" charset="0"/>
                <a:ea typeface="SimSun" panose="02010600030101010101" pitchFamily="2" charset="-122"/>
                <a:cs typeface="Arial" panose="020B0604020202020204" pitchFamily="34" charset="0"/>
              </a:rPr>
              <a:t>那年轻人说：这些我都</a:t>
            </a:r>
            <a:r>
              <a:rPr lang="zh-CN" sz="2400" dirty="0">
                <a:solidFill>
                  <a:srgbClr val="C00000"/>
                </a:solidFill>
                <a:effectLst/>
                <a:latin typeface="Calibri" panose="020F0502020204030204" pitchFamily="34" charset="0"/>
                <a:ea typeface="SimSun" panose="02010600030101010101" pitchFamily="2" charset="-122"/>
                <a:cs typeface="Arial" panose="020B0604020202020204" pitchFamily="34" charset="0"/>
              </a:rPr>
              <a:t>遵守</a:t>
            </a:r>
            <a:r>
              <a:rPr lang="zh-CN" sz="2400" dirty="0">
                <a:effectLst/>
                <a:latin typeface="Calibri" panose="020F0502020204030204" pitchFamily="34" charset="0"/>
                <a:ea typeface="SimSun" panose="02010600030101010101" pitchFamily="2" charset="-122"/>
                <a:cs typeface="Arial" panose="020B0604020202020204" pitchFamily="34" charset="0"/>
              </a:rPr>
              <a:t>了，还缺哪一样呢？</a:t>
            </a:r>
            <a:r>
              <a:rPr lang="en-US" sz="2400" baseline="30000" dirty="0">
                <a:effectLst/>
                <a:latin typeface="SimSun" panose="02010600030101010101" pitchFamily="2" charset="-122"/>
                <a:ea typeface="SimSun" panose="02010600030101010101" pitchFamily="2" charset="-122"/>
                <a:cs typeface="Arial" panose="020B0604020202020204" pitchFamily="34" charset="0"/>
              </a:rPr>
              <a:t>21 </a:t>
            </a:r>
            <a:r>
              <a:rPr lang="zh-CN" sz="2400" dirty="0">
                <a:effectLst/>
                <a:latin typeface="Calibri" panose="020F0502020204030204" pitchFamily="34" charset="0"/>
                <a:ea typeface="SimSun" panose="02010600030101010101" pitchFamily="2" charset="-122"/>
                <a:cs typeface="Arial" panose="020B0604020202020204" pitchFamily="34" charset="0"/>
              </a:rPr>
              <a:t>耶稣说：如果你想达于完全，去，把家产变卖了，分给穷人，你就有财宝在天上，还有，你要来跟从我。</a:t>
            </a:r>
            <a:endParaRPr lang="en-GB" sz="2400" dirty="0">
              <a:effectLst/>
              <a:latin typeface="Calibri" panose="020F0502020204030204" pitchFamily="34" charset="0"/>
              <a:ea typeface="SimSun" panose="02010600030101010101" pitchFamily="2" charset="-122"/>
              <a:cs typeface="Arial" panose="020B0604020202020204" pitchFamily="34" charset="0"/>
            </a:endParaRPr>
          </a:p>
          <a:p>
            <a:pPr marL="0" indent="0">
              <a:lnSpc>
                <a:spcPts val="4000"/>
              </a:lnSpc>
              <a:spcAft>
                <a:spcPts val="800"/>
              </a:spcAft>
              <a:buNone/>
            </a:pPr>
            <a:r>
              <a:rPr lang="en-US" sz="2400" baseline="30000" dirty="0">
                <a:effectLst/>
                <a:latin typeface="SimSun" panose="02010600030101010101" pitchFamily="2" charset="-122"/>
                <a:ea typeface="SimSun" panose="02010600030101010101" pitchFamily="2" charset="-122"/>
                <a:cs typeface="Arial" panose="020B0604020202020204" pitchFamily="34" charset="0"/>
              </a:rPr>
              <a:t>      22 </a:t>
            </a:r>
            <a:r>
              <a:rPr lang="zh-CN" sz="2400" dirty="0">
                <a:effectLst/>
                <a:latin typeface="Calibri" panose="020F0502020204030204" pitchFamily="34" charset="0"/>
                <a:ea typeface="SimSun" panose="02010600030101010101" pitchFamily="2" charset="-122"/>
                <a:cs typeface="Arial" panose="020B0604020202020204" pitchFamily="34" charset="0"/>
              </a:rPr>
              <a:t>一听这话，那年轻人有忧忧愁愁地走了，因为他家产极富。</a:t>
            </a:r>
            <a:endParaRPr lang="en-GB" sz="2400" dirty="0">
              <a:effectLst/>
              <a:latin typeface="Calibri" panose="020F0502020204030204" pitchFamily="34" charset="0"/>
              <a:ea typeface="SimSun" panose="02010600030101010101" pitchFamily="2" charset="-122"/>
              <a:cs typeface="Arial" panose="020B0604020202020204" pitchFamily="34" charset="0"/>
            </a:endParaRPr>
          </a:p>
          <a:p>
            <a:pPr marL="0" indent="0">
              <a:lnSpc>
                <a:spcPts val="4000"/>
              </a:lnSpc>
              <a:spcAft>
                <a:spcPts val="800"/>
              </a:spcAft>
              <a:buNone/>
            </a:pPr>
            <a:r>
              <a:rPr lang="en-US" sz="2400" baseline="30000" dirty="0">
                <a:effectLst/>
                <a:latin typeface="SimSun" panose="02010600030101010101" pitchFamily="2" charset="-122"/>
                <a:ea typeface="SimSun" panose="02010600030101010101" pitchFamily="2" charset="-122"/>
                <a:cs typeface="Arial" panose="020B0604020202020204" pitchFamily="34" charset="0"/>
              </a:rPr>
              <a:t>      23 </a:t>
            </a:r>
            <a:r>
              <a:rPr lang="zh-CN" sz="2400" dirty="0">
                <a:effectLst/>
                <a:latin typeface="Calibri" panose="020F0502020204030204" pitchFamily="34" charset="0"/>
                <a:ea typeface="SimSun" panose="02010600030101010101" pitchFamily="2" charset="-122"/>
                <a:cs typeface="Arial" panose="020B0604020202020204" pitchFamily="34" charset="0"/>
              </a:rPr>
              <a:t>于是耶稣对门徒说：我实在告诉你们，有钱人</a:t>
            </a:r>
            <a:r>
              <a:rPr lang="zh-CN" sz="2400" b="1" dirty="0">
                <a:solidFill>
                  <a:srgbClr val="C00000"/>
                </a:solidFill>
                <a:effectLst/>
                <a:latin typeface="Calibri" panose="020F0502020204030204" pitchFamily="34" charset="0"/>
                <a:ea typeface="SimSun" panose="02010600030101010101" pitchFamily="2" charset="-122"/>
                <a:cs typeface="Arial" panose="020B0604020202020204" pitchFamily="34" charset="0"/>
              </a:rPr>
              <a:t>进天国</a:t>
            </a:r>
            <a:r>
              <a:rPr lang="zh-CN" sz="2400" dirty="0">
                <a:effectLst/>
                <a:latin typeface="Calibri" panose="020F0502020204030204" pitchFamily="34" charset="0"/>
                <a:ea typeface="SimSun" panose="02010600030101010101" pitchFamily="2" charset="-122"/>
                <a:cs typeface="Arial" panose="020B0604020202020204" pitchFamily="34" charset="0"/>
              </a:rPr>
              <a:t>会是难的。</a:t>
            </a:r>
            <a:r>
              <a:rPr lang="en-US" sz="2400" baseline="30000" dirty="0">
                <a:effectLst/>
                <a:latin typeface="SimSun" panose="02010600030101010101" pitchFamily="2" charset="-122"/>
                <a:ea typeface="SimSun" panose="02010600030101010101" pitchFamily="2" charset="-122"/>
                <a:cs typeface="Arial" panose="020B0604020202020204" pitchFamily="34" charset="0"/>
              </a:rPr>
              <a:t>24 </a:t>
            </a:r>
            <a:r>
              <a:rPr lang="zh-CN" sz="2400" dirty="0">
                <a:effectLst/>
                <a:latin typeface="Calibri" panose="020F0502020204030204" pitchFamily="34" charset="0"/>
                <a:ea typeface="SimSun" panose="02010600030101010101" pitchFamily="2" charset="-122"/>
                <a:cs typeface="Arial" panose="020B0604020202020204" pitchFamily="34" charset="0"/>
              </a:rPr>
              <a:t>是的，我告诉你们，哪怕骆驼穿针眼，也比有钱人进神的国容易。</a:t>
            </a:r>
            <a:r>
              <a:rPr lang="en-US" sz="2400" baseline="30000" dirty="0">
                <a:effectLst/>
                <a:latin typeface="SimSun" panose="02010600030101010101" pitchFamily="2" charset="-122"/>
                <a:ea typeface="SimSun" panose="02010600030101010101" pitchFamily="2" charset="-122"/>
                <a:cs typeface="Arial" panose="020B0604020202020204" pitchFamily="34" charset="0"/>
              </a:rPr>
              <a:t>25 </a:t>
            </a:r>
            <a:r>
              <a:rPr lang="zh-CN" sz="2400" dirty="0">
                <a:effectLst/>
                <a:latin typeface="Calibri" panose="020F0502020204030204" pitchFamily="34" charset="0"/>
                <a:ea typeface="SimSun" panose="02010600030101010101" pitchFamily="2" charset="-122"/>
                <a:cs typeface="Arial" panose="020B0604020202020204" pitchFamily="34" charset="0"/>
              </a:rPr>
              <a:t>门徒听见，都吃了一惊，说：那么，到底谁能</a:t>
            </a:r>
            <a:r>
              <a:rPr lang="zh-CN" sz="2400" b="1" dirty="0">
                <a:solidFill>
                  <a:srgbClr val="C00000"/>
                </a:solidFill>
                <a:effectLst/>
                <a:latin typeface="Calibri" panose="020F0502020204030204" pitchFamily="34" charset="0"/>
                <a:ea typeface="SimSun" panose="02010600030101010101" pitchFamily="2" charset="-122"/>
                <a:cs typeface="Arial" panose="020B0604020202020204" pitchFamily="34" charset="0"/>
              </a:rPr>
              <a:t>得救</a:t>
            </a:r>
            <a:r>
              <a:rPr lang="zh-CN" sz="2400" dirty="0">
                <a:effectLst/>
                <a:latin typeface="Calibri" panose="020F0502020204030204" pitchFamily="34" charset="0"/>
                <a:ea typeface="SimSun" panose="02010600030101010101" pitchFamily="2" charset="-122"/>
                <a:cs typeface="Arial" panose="020B0604020202020204" pitchFamily="34" charset="0"/>
              </a:rPr>
              <a:t>呢？</a:t>
            </a:r>
            <a:r>
              <a:rPr lang="en-US" sz="2400" baseline="30000" dirty="0">
                <a:effectLst/>
                <a:latin typeface="SimSun" panose="02010600030101010101" pitchFamily="2" charset="-122"/>
                <a:ea typeface="SimSun" panose="02010600030101010101" pitchFamily="2" charset="-122"/>
                <a:cs typeface="Arial" panose="020B0604020202020204" pitchFamily="34" charset="0"/>
              </a:rPr>
              <a:t>26</a:t>
            </a:r>
            <a:r>
              <a:rPr lang="zh-CN" sz="2400" dirty="0">
                <a:effectLst/>
                <a:latin typeface="Calibri" panose="020F0502020204030204" pitchFamily="34" charset="0"/>
                <a:ea typeface="SimSun" panose="02010600030101010101" pitchFamily="2" charset="-122"/>
                <a:cs typeface="Arial" panose="020B0604020202020204" pitchFamily="34" charset="0"/>
              </a:rPr>
              <a:t>耶稣注视着他们，说：在人，固然不能，在神，凡事都能。</a:t>
            </a:r>
            <a:endParaRPr lang="en-GB" sz="2400" dirty="0"/>
          </a:p>
        </p:txBody>
      </p:sp>
    </p:spTree>
    <p:extLst>
      <p:ext uri="{BB962C8B-B14F-4D97-AF65-F5344CB8AC3E}">
        <p14:creationId xmlns:p14="http://schemas.microsoft.com/office/powerpoint/2010/main" val="3564678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12120"/>
            <a:ext cx="10515600" cy="575110"/>
          </a:xfrm>
        </p:spPr>
        <p:txBody>
          <a:bodyPr>
            <a:normAutofit/>
          </a:bodyPr>
          <a:lstStyle/>
          <a:p>
            <a:pPr algn="ctr"/>
            <a:r>
              <a:rPr lang="en-GB" altLang="zh-CN" sz="2000" kern="1400" spc="-50">
                <a:effectLst/>
                <a:ea typeface="SimSun" panose="02010600030101010101" pitchFamily="2" charset="-122"/>
                <a:cs typeface="Times New Roman" panose="02020603050405020304" pitchFamily="18" charset="0"/>
              </a:rPr>
              <a:t>Matthew </a:t>
            </a:r>
            <a:r>
              <a:rPr lang="en-US" altLang="zh-CN" sz="2000" kern="1400" spc="-50">
                <a:effectLst/>
                <a:ea typeface="SimSun" panose="02010600030101010101" pitchFamily="2" charset="-122"/>
                <a:cs typeface="Times New Roman" panose="02020603050405020304" pitchFamily="18" charset="0"/>
              </a:rPr>
              <a:t>23:25-28    </a:t>
            </a:r>
            <a:r>
              <a:rPr lang="zh-CN" altLang="en-US" sz="2000" kern="1400" spc="-50">
                <a:latin typeface="SimSun" panose="02010600030101010101" pitchFamily="2" charset="-122"/>
                <a:ea typeface="SimSun" panose="02010600030101010101" pitchFamily="2" charset="-122"/>
                <a:cs typeface="Times New Roman" panose="02020603050405020304" pitchFamily="18" charset="0"/>
              </a:rPr>
              <a:t>马太福音</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23:25-28</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79509" y="692864"/>
            <a:ext cx="10997966" cy="6020426"/>
          </a:xfrm>
        </p:spPr>
        <p:txBody>
          <a:bodyPr>
            <a:noAutofit/>
          </a:bodyPr>
          <a:lstStyle/>
          <a:p>
            <a:pPr marL="0" indent="0">
              <a:lnSpc>
                <a:spcPts val="4000"/>
              </a:lnSpc>
              <a:spcAft>
                <a:spcPts val="800"/>
              </a:spcAft>
              <a:buNone/>
            </a:pPr>
            <a:r>
              <a:rPr lang="en-US" sz="2400" baseline="30000">
                <a:effectLst/>
                <a:latin typeface="SimSun" panose="02010600030101010101" pitchFamily="2" charset="-122"/>
                <a:cs typeface="Calibri" panose="020F0502020204030204" pitchFamily="34" charset="0"/>
              </a:rPr>
              <a:t>25 </a:t>
            </a:r>
            <a:r>
              <a:rPr lang="zh-CN" sz="2400">
                <a:effectLst/>
                <a:ea typeface="SimSun" panose="02010600030101010101" pitchFamily="2" charset="-122"/>
                <a:cs typeface="SimSun" panose="02010600030101010101" pitchFamily="2" charset="-122"/>
              </a:rPr>
              <a:t>虚伪的经学家和法利赛人哪，你们有祸了！你们洗净杯盘的</a:t>
            </a:r>
            <a:r>
              <a:rPr lang="zh-CN" sz="2400">
                <a:solidFill>
                  <a:srgbClr val="C00000"/>
                </a:solidFill>
                <a:effectLst/>
                <a:ea typeface="SimSun" panose="02010600030101010101" pitchFamily="2" charset="-122"/>
                <a:cs typeface="SimSun" panose="02010600030101010101" pitchFamily="2" charset="-122"/>
              </a:rPr>
              <a:t>外面</a:t>
            </a:r>
            <a:r>
              <a:rPr lang="zh-CN" sz="2400">
                <a:effectLst/>
                <a:ea typeface="SimSun" panose="02010600030101010101" pitchFamily="2" charset="-122"/>
                <a:cs typeface="SimSun" panose="02010600030101010101" pitchFamily="2" charset="-122"/>
              </a:rPr>
              <a:t>，</a:t>
            </a:r>
            <a:r>
              <a:rPr lang="zh-CN" sz="2400">
                <a:solidFill>
                  <a:srgbClr val="C00000"/>
                </a:solidFill>
                <a:effectLst/>
                <a:ea typeface="SimSun" panose="02010600030101010101" pitchFamily="2" charset="-122"/>
                <a:cs typeface="SimSun" panose="02010600030101010101" pitchFamily="2" charset="-122"/>
              </a:rPr>
              <a:t>里面</a:t>
            </a:r>
            <a:r>
              <a:rPr lang="zh-CN" sz="2400">
                <a:effectLst/>
                <a:ea typeface="SimSun" panose="02010600030101010101" pitchFamily="2" charset="-122"/>
                <a:cs typeface="SimSun" panose="02010600030101010101" pitchFamily="2" charset="-122"/>
              </a:rPr>
              <a:t>却装满了抢夺和放荡。</a:t>
            </a:r>
            <a:r>
              <a:rPr lang="en-US" sz="2400" baseline="30000">
                <a:effectLst/>
                <a:latin typeface="SimSun" panose="02010600030101010101" pitchFamily="2" charset="-122"/>
                <a:cs typeface="Calibri" panose="020F0502020204030204" pitchFamily="34" charset="0"/>
              </a:rPr>
              <a:t>26 </a:t>
            </a:r>
            <a:r>
              <a:rPr lang="zh-CN" sz="2400">
                <a:effectLst/>
                <a:ea typeface="SimSun" panose="02010600030101010101" pitchFamily="2" charset="-122"/>
                <a:cs typeface="SimSun" panose="02010600030101010101" pitchFamily="2" charset="-122"/>
              </a:rPr>
              <a:t>瞎眼的法利赛人哪，先把杯和盘的里面洗净，好使外面也可以干净。</a:t>
            </a:r>
            <a:r>
              <a:rPr lang="en-US" sz="2400" baseline="30000">
                <a:effectLst/>
                <a:latin typeface="SimSun" panose="02010600030101010101" pitchFamily="2" charset="-122"/>
                <a:cs typeface="Calibri" panose="020F0502020204030204" pitchFamily="34" charset="0"/>
              </a:rPr>
              <a:t>27 </a:t>
            </a:r>
            <a:r>
              <a:rPr lang="zh-CN" sz="2400">
                <a:effectLst/>
                <a:ea typeface="SimSun" panose="02010600030101010101" pitchFamily="2" charset="-122"/>
                <a:cs typeface="SimSun" panose="02010600030101010101" pitchFamily="2" charset="-122"/>
              </a:rPr>
              <a:t>虚伪的经学家和法利赛人哪，你们有祸了！你们好像粉饰了的坟墓，外面好看，里面却装满了死人的骨头和各样的污秽；</a:t>
            </a:r>
            <a:r>
              <a:rPr lang="en-US" sz="2400" baseline="30000">
                <a:effectLst/>
                <a:latin typeface="SimSun" panose="02010600030101010101" pitchFamily="2" charset="-122"/>
                <a:cs typeface="Calibri" panose="020F0502020204030204" pitchFamily="34" charset="0"/>
              </a:rPr>
              <a:t>28 </a:t>
            </a:r>
            <a:r>
              <a:rPr lang="zh-CN" sz="2400">
                <a:effectLst/>
                <a:ea typeface="SimSun" panose="02010600030101010101" pitchFamily="2" charset="-122"/>
                <a:cs typeface="SimSun" panose="02010600030101010101" pitchFamily="2" charset="-122"/>
              </a:rPr>
              <a:t>照样，你们</a:t>
            </a:r>
            <a:r>
              <a:rPr lang="zh-CN" sz="2400">
                <a:solidFill>
                  <a:srgbClr val="C00000"/>
                </a:solidFill>
                <a:effectLst/>
                <a:ea typeface="SimSun" panose="02010600030101010101" pitchFamily="2" charset="-122"/>
                <a:cs typeface="SimSun" panose="02010600030101010101" pitchFamily="2" charset="-122"/>
              </a:rPr>
              <a:t>外面</a:t>
            </a:r>
            <a:r>
              <a:rPr lang="zh-CN" sz="2400">
                <a:effectLst/>
                <a:ea typeface="SimSun" panose="02010600030101010101" pitchFamily="2" charset="-122"/>
                <a:cs typeface="SimSun" panose="02010600030101010101" pitchFamily="2" charset="-122"/>
              </a:rPr>
              <a:t>看来像义人，</a:t>
            </a:r>
            <a:r>
              <a:rPr lang="zh-CN" sz="2400">
                <a:solidFill>
                  <a:srgbClr val="C00000"/>
                </a:solidFill>
                <a:effectLst/>
                <a:ea typeface="SimSun" panose="02010600030101010101" pitchFamily="2" charset="-122"/>
                <a:cs typeface="SimSun" panose="02010600030101010101" pitchFamily="2" charset="-122"/>
              </a:rPr>
              <a:t>里面</a:t>
            </a:r>
            <a:r>
              <a:rPr lang="zh-CN" sz="2400">
                <a:effectLst/>
                <a:ea typeface="SimSun" panose="02010600030101010101" pitchFamily="2" charset="-122"/>
                <a:cs typeface="SimSun" panose="02010600030101010101" pitchFamily="2" charset="-122"/>
              </a:rPr>
              <a:t>却充塞着</a:t>
            </a:r>
            <a:r>
              <a:rPr lang="zh-CN" altLang="en-US" sz="2400">
                <a:effectLst/>
                <a:ea typeface="SimSun" panose="02010600030101010101" pitchFamily="2" charset="-122"/>
                <a:cs typeface="SimSun" panose="02010600030101010101" pitchFamily="2" charset="-122"/>
              </a:rPr>
              <a:t>表里不一</a:t>
            </a:r>
            <a:r>
              <a:rPr lang="zh-CN" sz="2400">
                <a:effectLst/>
                <a:ea typeface="SimSun" panose="02010600030101010101" pitchFamily="2" charset="-122"/>
                <a:cs typeface="SimSun" panose="02010600030101010101" pitchFamily="2" charset="-122"/>
              </a:rPr>
              <a:t>和</a:t>
            </a:r>
            <a:r>
              <a:rPr lang="zh-CN" sz="2400" b="1">
                <a:solidFill>
                  <a:srgbClr val="C00000"/>
                </a:solidFill>
                <a:effectLst/>
                <a:ea typeface="SimSun" panose="02010600030101010101" pitchFamily="2" charset="-122"/>
                <a:cs typeface="SimSun" panose="02010600030101010101" pitchFamily="2" charset="-122"/>
              </a:rPr>
              <a:t>不法</a:t>
            </a:r>
            <a:r>
              <a:rPr lang="zh-CN" sz="2400">
                <a:effectLst/>
                <a:ea typeface="SimSun" panose="02010600030101010101" pitchFamily="2" charset="-122"/>
                <a:cs typeface="SimSun" panose="02010600030101010101" pitchFamily="2" charset="-122"/>
              </a:rPr>
              <a:t>。</a:t>
            </a:r>
            <a:r>
              <a:rPr lang="en-US" sz="2400">
                <a:effectLst/>
                <a:latin typeface="SimSun" panose="02010600030101010101" pitchFamily="2" charset="-122"/>
                <a:cs typeface="SimSun" panose="02010600030101010101" pitchFamily="2" charset="-122"/>
              </a:rPr>
              <a:t>(</a:t>
            </a:r>
            <a:r>
              <a:rPr lang="el-GR" sz="2400">
                <a:effectLst/>
                <a:latin typeface="Segoe UI Semilight" panose="020B0402040204020203" pitchFamily="34" charset="0"/>
                <a:ea typeface="SimSun" panose="02010600030101010101" pitchFamily="2" charset="-122"/>
              </a:rPr>
              <a:t>ἀνομία</a:t>
            </a:r>
            <a:r>
              <a:rPr lang="en-US" sz="2400">
                <a:effectLst/>
                <a:latin typeface="SimSun" panose="02010600030101010101" pitchFamily="2" charset="-122"/>
                <a:cs typeface="SimSun" panose="02010600030101010101" pitchFamily="2" charset="-122"/>
              </a:rPr>
              <a:t>)</a:t>
            </a:r>
          </a:p>
          <a:p>
            <a:pPr marL="0" indent="0">
              <a:lnSpc>
                <a:spcPts val="3500"/>
              </a:lnSpc>
              <a:spcAft>
                <a:spcPts val="800"/>
              </a:spcAft>
              <a:buNone/>
            </a:pPr>
            <a:r>
              <a:rPr lang="en-GB" sz="2400" b="0" i="0" u="none" strike="noStrike" baseline="30000">
                <a:latin typeface="Calibri" panose="020F0502020204030204" pitchFamily="34" charset="0"/>
              </a:rPr>
              <a:t>25</a:t>
            </a:r>
            <a:r>
              <a:rPr lang="en-GB" sz="2400" b="0" i="0" u="none" strike="noStrike" baseline="0">
                <a:latin typeface="Calibri" panose="020F0502020204030204" pitchFamily="34" charset="0"/>
              </a:rPr>
              <a:t>  Woe to you, scribes and Pharisees, you hypocrites. You cleanse the </a:t>
            </a:r>
            <a:r>
              <a:rPr lang="en-GB" sz="2400" b="0" i="0" u="none" strike="noStrike" baseline="0">
                <a:solidFill>
                  <a:srgbClr val="C00000"/>
                </a:solidFill>
                <a:latin typeface="Calibri" panose="020F0502020204030204" pitchFamily="34" charset="0"/>
              </a:rPr>
              <a:t>outside</a:t>
            </a:r>
            <a:r>
              <a:rPr lang="en-GB" sz="2400" b="0" i="0" u="none" strike="noStrike" baseline="0">
                <a:latin typeface="Calibri" panose="020F0502020204030204" pitchFamily="34" charset="0"/>
              </a:rPr>
              <a:t> of cup and dish, but </a:t>
            </a:r>
            <a:r>
              <a:rPr lang="en-GB" sz="2400" b="0" i="0" u="none" strike="noStrike" baseline="0">
                <a:solidFill>
                  <a:srgbClr val="C00000"/>
                </a:solidFill>
                <a:latin typeface="Calibri" panose="020F0502020204030204" pitchFamily="34" charset="0"/>
              </a:rPr>
              <a:t>inside</a:t>
            </a:r>
            <a:r>
              <a:rPr lang="en-GB" sz="2400" b="0" i="0" u="none" strike="noStrike" baseline="0">
                <a:latin typeface="Calibri" panose="020F0502020204030204" pitchFamily="34" charset="0"/>
              </a:rPr>
              <a:t> they are full of plunder and self-indulgence. </a:t>
            </a:r>
            <a:r>
              <a:rPr lang="en-GB" sz="2400" b="0" i="0" u="none" strike="noStrike" baseline="30000">
                <a:latin typeface="Calibri" panose="020F0502020204030204" pitchFamily="34" charset="0"/>
              </a:rPr>
              <a:t>26</a:t>
            </a:r>
            <a:r>
              <a:rPr lang="en-GB" sz="2400" b="0" i="0" u="none" strike="noStrike" baseline="0">
                <a:latin typeface="Calibri" panose="020F0502020204030204" pitchFamily="34" charset="0"/>
              </a:rPr>
              <a:t> Blind Pharisee, cleanse first the inside of the cup, so that the outside also may be clean. </a:t>
            </a:r>
            <a:r>
              <a:rPr lang="en-GB" sz="2400" b="0" i="0" u="none" strike="noStrike" baseline="30000">
                <a:latin typeface="Calibri" panose="020F0502020204030204" pitchFamily="34" charset="0"/>
              </a:rPr>
              <a:t>27</a:t>
            </a:r>
            <a:r>
              <a:rPr lang="en-GB" sz="2400" b="0" i="0" u="none" strike="noStrike" baseline="0">
                <a:latin typeface="Calibri" panose="020F0502020204030204" pitchFamily="34" charset="0"/>
              </a:rPr>
              <a:t> Woe to you, scribes and Pharisees, you hypocrites. You are like whitewashed tombs, which appear beautiful on the outside, but inside are full of dead men's bones and every kind of filth. </a:t>
            </a:r>
            <a:r>
              <a:rPr lang="en-GB" sz="2400" b="0" i="0" u="none" strike="noStrike" baseline="30000">
                <a:latin typeface="Calibri" panose="020F0502020204030204" pitchFamily="34" charset="0"/>
              </a:rPr>
              <a:t>28</a:t>
            </a:r>
            <a:r>
              <a:rPr lang="en-GB" sz="2400" b="0" i="0" u="none" strike="noStrike" baseline="0">
                <a:latin typeface="Calibri" panose="020F0502020204030204" pitchFamily="34" charset="0"/>
              </a:rPr>
              <a:t> Even so, on the </a:t>
            </a:r>
            <a:r>
              <a:rPr lang="en-GB" sz="2400" b="0" i="0" u="none" strike="noStrike" baseline="0">
                <a:solidFill>
                  <a:srgbClr val="C00000"/>
                </a:solidFill>
                <a:latin typeface="Calibri" panose="020F0502020204030204" pitchFamily="34" charset="0"/>
              </a:rPr>
              <a:t>outside</a:t>
            </a:r>
            <a:r>
              <a:rPr lang="en-GB" sz="2400" b="0" i="0" u="none" strike="noStrike" baseline="0">
                <a:latin typeface="Calibri" panose="020F0502020204030204" pitchFamily="34" charset="0"/>
              </a:rPr>
              <a:t> you appear righteous, but </a:t>
            </a:r>
            <a:r>
              <a:rPr lang="en-GB" sz="2400" b="0" i="0" u="none" strike="noStrike" baseline="0">
                <a:solidFill>
                  <a:srgbClr val="C00000"/>
                </a:solidFill>
                <a:latin typeface="Calibri" panose="020F0502020204030204" pitchFamily="34" charset="0"/>
              </a:rPr>
              <a:t>inside</a:t>
            </a:r>
            <a:r>
              <a:rPr lang="en-GB" sz="2400" b="0" i="0" u="none" strike="noStrike" baseline="0">
                <a:latin typeface="Calibri" panose="020F0502020204030204" pitchFamily="34" charset="0"/>
              </a:rPr>
              <a:t> you are filled with hypocrisy and </a:t>
            </a:r>
            <a:r>
              <a:rPr lang="en-GB" sz="2400" b="0" i="0" u="none" strike="noStrike" baseline="0">
                <a:solidFill>
                  <a:srgbClr val="C00000"/>
                </a:solidFill>
                <a:latin typeface="Calibri" panose="020F0502020204030204" pitchFamily="34" charset="0"/>
              </a:rPr>
              <a:t>lawlessness</a:t>
            </a:r>
            <a:r>
              <a:rPr lang="en-GB" sz="2400" b="0" i="0" u="none" strike="noStrike" baseline="0">
                <a:latin typeface="Calibri" panose="020F0502020204030204" pitchFamily="34" charset="0"/>
              </a:rPr>
              <a:t>. </a:t>
            </a:r>
            <a:r>
              <a:rPr lang="en-US" sz="2400">
                <a:effectLst/>
                <a:latin typeface="SimSun" panose="02010600030101010101" pitchFamily="2" charset="-122"/>
                <a:cs typeface="SimSun" panose="02010600030101010101" pitchFamily="2" charset="-122"/>
              </a:rPr>
              <a:t>(</a:t>
            </a:r>
            <a:r>
              <a:rPr lang="el-GR" sz="2400">
                <a:effectLst/>
                <a:latin typeface="Segoe UI Semilight" panose="020B0402040204020203" pitchFamily="34" charset="0"/>
                <a:ea typeface="SimSun" panose="02010600030101010101" pitchFamily="2" charset="-122"/>
              </a:rPr>
              <a:t>ἀνομία</a:t>
            </a:r>
            <a:r>
              <a:rPr lang="en-US" sz="2400">
                <a:effectLst/>
                <a:latin typeface="SimSun" panose="02010600030101010101" pitchFamily="2" charset="-122"/>
                <a:cs typeface="SimSun" panose="02010600030101010101" pitchFamily="2" charset="-122"/>
              </a:rPr>
              <a:t>)</a:t>
            </a:r>
          </a:p>
        </p:txBody>
      </p:sp>
    </p:spTree>
    <p:extLst>
      <p:ext uri="{BB962C8B-B14F-4D97-AF65-F5344CB8AC3E}">
        <p14:creationId xmlns:p14="http://schemas.microsoft.com/office/powerpoint/2010/main" val="1788128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12120"/>
            <a:ext cx="10515600" cy="575110"/>
          </a:xfrm>
        </p:spPr>
        <p:txBody>
          <a:bodyPr>
            <a:normAutofit/>
          </a:bodyPr>
          <a:lstStyle/>
          <a:p>
            <a:pPr algn="ctr"/>
            <a:r>
              <a:rPr lang="en-GB" altLang="zh-CN" sz="2000" kern="1400" spc="-50">
                <a:effectLst/>
                <a:ea typeface="SimSun" panose="02010600030101010101" pitchFamily="2" charset="-122"/>
                <a:cs typeface="Times New Roman" panose="02020603050405020304" pitchFamily="18" charset="0"/>
              </a:rPr>
              <a:t>Matthew </a:t>
            </a:r>
            <a:r>
              <a:rPr lang="en-US" altLang="zh-CN" sz="2000" kern="1400" spc="-50">
                <a:effectLst/>
                <a:ea typeface="SimSun" panose="02010600030101010101" pitchFamily="2" charset="-122"/>
                <a:cs typeface="Times New Roman" panose="02020603050405020304" pitchFamily="18" charset="0"/>
              </a:rPr>
              <a:t>24:10-14    </a:t>
            </a:r>
            <a:r>
              <a:rPr lang="zh-CN" altLang="en-US" sz="2000" kern="1400" spc="-50">
                <a:latin typeface="SimSun" panose="02010600030101010101" pitchFamily="2" charset="-122"/>
                <a:ea typeface="SimSun" panose="02010600030101010101" pitchFamily="2" charset="-122"/>
                <a:cs typeface="Times New Roman" panose="02020603050405020304" pitchFamily="18" charset="0"/>
              </a:rPr>
              <a:t>马太福音</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24:10-14</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79509" y="692864"/>
            <a:ext cx="10997966" cy="6020426"/>
          </a:xfrm>
        </p:spPr>
        <p:txBody>
          <a:bodyPr>
            <a:noAutofit/>
          </a:bodyPr>
          <a:lstStyle/>
          <a:p>
            <a:pPr marL="0" indent="0">
              <a:lnSpc>
                <a:spcPts val="4000"/>
              </a:lnSpc>
              <a:spcAft>
                <a:spcPts val="800"/>
              </a:spcAft>
              <a:buNone/>
            </a:pPr>
            <a:r>
              <a:rPr lang="en-US" sz="2400" baseline="30000" dirty="0">
                <a:effectLst/>
                <a:latin typeface="SimSun" panose="02010600030101010101" pitchFamily="2" charset="-122"/>
                <a:cs typeface="Calibri" panose="020F0502020204030204" pitchFamily="34" charset="0"/>
              </a:rPr>
              <a:t>10 </a:t>
            </a:r>
            <a:r>
              <a:rPr lang="zh-CN" sz="2400" dirty="0">
                <a:effectLst/>
                <a:ea typeface="SimSun" panose="02010600030101010101" pitchFamily="2" charset="-122"/>
                <a:cs typeface="SimSun" panose="02010600030101010101" pitchFamily="2" charset="-122"/>
              </a:rPr>
              <a:t>那时许多人会失去信仰</a:t>
            </a:r>
            <a:r>
              <a:rPr lang="zh-CN" sz="1800" dirty="0">
                <a:effectLst/>
                <a:ea typeface="SimSun" panose="02010600030101010101" pitchFamily="2" charset="-122"/>
                <a:cs typeface="SimSun" panose="02010600030101010101" pitchFamily="2" charset="-122"/>
              </a:rPr>
              <a:t>（旧译跌倒）</a:t>
            </a:r>
            <a:r>
              <a:rPr lang="zh-CN" sz="2400" dirty="0">
                <a:effectLst/>
                <a:ea typeface="SimSun" panose="02010600030101010101" pitchFamily="2" charset="-122"/>
                <a:cs typeface="SimSun" panose="02010600030101010101" pitchFamily="2" charset="-122"/>
              </a:rPr>
              <a:t>，彼此出卖，互相恨恶；</a:t>
            </a:r>
            <a:r>
              <a:rPr lang="en-US" sz="2400" baseline="30000" dirty="0">
                <a:effectLst/>
                <a:latin typeface="SimSun" panose="02010600030101010101" pitchFamily="2" charset="-122"/>
                <a:cs typeface="Calibri" panose="020F0502020204030204" pitchFamily="34" charset="0"/>
              </a:rPr>
              <a:t>11 </a:t>
            </a:r>
            <a:r>
              <a:rPr lang="zh-CN" sz="2400" dirty="0">
                <a:effectLst/>
                <a:ea typeface="SimSun" panose="02010600030101010101" pitchFamily="2" charset="-122"/>
                <a:cs typeface="SimSun" panose="02010600030101010101" pitchFamily="2" charset="-122"/>
              </a:rPr>
              <a:t>也有许多假先知出现，要迷惑许多人。</a:t>
            </a:r>
            <a:r>
              <a:rPr lang="en-US" sz="2400" baseline="30000" dirty="0">
                <a:effectLst/>
                <a:latin typeface="SimSun" panose="02010600030101010101" pitchFamily="2" charset="-122"/>
                <a:cs typeface="Calibri" panose="020F0502020204030204" pitchFamily="34" charset="0"/>
              </a:rPr>
              <a:t>12 </a:t>
            </a:r>
            <a:r>
              <a:rPr lang="zh-CN" sz="2400" dirty="0">
                <a:effectLst/>
                <a:ea typeface="SimSun" panose="02010600030101010101" pitchFamily="2" charset="-122"/>
                <a:cs typeface="SimSun" panose="02010600030101010101" pitchFamily="2" charset="-122"/>
              </a:rPr>
              <a:t>因为</a:t>
            </a:r>
            <a:r>
              <a:rPr lang="zh-CN" sz="2400" b="1" dirty="0">
                <a:solidFill>
                  <a:srgbClr val="C00000"/>
                </a:solidFill>
                <a:effectLst/>
                <a:ea typeface="SimSun" panose="02010600030101010101" pitchFamily="2" charset="-122"/>
                <a:cs typeface="SimSun" panose="02010600030101010101" pitchFamily="2" charset="-122"/>
              </a:rPr>
              <a:t>不法的事</a:t>
            </a:r>
            <a:r>
              <a:rPr lang="zh-CN" sz="2400" dirty="0">
                <a:effectLst/>
                <a:ea typeface="SimSun" panose="02010600030101010101" pitchFamily="2" charset="-122"/>
                <a:cs typeface="SimSun" panose="02010600030101010101" pitchFamily="2" charset="-122"/>
              </a:rPr>
              <a:t>增加，许多人的爱心就冷淡了。</a:t>
            </a:r>
            <a:r>
              <a:rPr lang="en-US" sz="2400" baseline="30000" dirty="0">
                <a:effectLst/>
                <a:latin typeface="SimSun" panose="02010600030101010101" pitchFamily="2" charset="-122"/>
                <a:cs typeface="Calibri" panose="020F0502020204030204" pitchFamily="34" charset="0"/>
              </a:rPr>
              <a:t>13 </a:t>
            </a:r>
            <a:r>
              <a:rPr lang="zh-CN" sz="2400" dirty="0">
                <a:effectLst/>
                <a:ea typeface="SimSun" panose="02010600030101010101" pitchFamily="2" charset="-122"/>
                <a:cs typeface="SimSun" panose="02010600030101010101" pitchFamily="2" charset="-122"/>
              </a:rPr>
              <a:t>唯有坚忍到底的，必然得救。</a:t>
            </a:r>
            <a:r>
              <a:rPr lang="en-US" sz="2400" baseline="30000" dirty="0">
                <a:effectLst/>
                <a:latin typeface="SimSun" panose="02010600030101010101" pitchFamily="2" charset="-122"/>
                <a:cs typeface="Calibri" panose="020F0502020204030204" pitchFamily="34" charset="0"/>
              </a:rPr>
              <a:t>14 </a:t>
            </a:r>
            <a:r>
              <a:rPr lang="zh-CN" sz="2400" dirty="0">
                <a:effectLst/>
                <a:ea typeface="SimSun" panose="02010600030101010101" pitchFamily="2" charset="-122"/>
                <a:cs typeface="SimSun" panose="02010600030101010101" pitchFamily="2" charset="-122"/>
              </a:rPr>
              <a:t>这天国的福音要传遍天下，向万民作见证，然后结局才来到。</a:t>
            </a:r>
            <a:endParaRPr lang="en-US" sz="2400" dirty="0">
              <a:effectLst/>
              <a:latin typeface="SimSun" panose="02010600030101010101" pitchFamily="2" charset="-122"/>
              <a:cs typeface="SimSun" panose="02010600030101010101" pitchFamily="2" charset="-122"/>
            </a:endParaRPr>
          </a:p>
          <a:p>
            <a:pPr marL="0" indent="0">
              <a:lnSpc>
                <a:spcPts val="3500"/>
              </a:lnSpc>
              <a:spcAft>
                <a:spcPts val="800"/>
              </a:spcAft>
              <a:buNone/>
            </a:pPr>
            <a:r>
              <a:rPr lang="en-GB" sz="2400" b="0" i="0" u="none" strike="noStrike" baseline="30000" dirty="0">
                <a:latin typeface="Calibri" panose="020F0502020204030204" pitchFamily="34" charset="0"/>
              </a:rPr>
              <a:t>10</a:t>
            </a:r>
            <a:r>
              <a:rPr lang="en-GB" sz="2400" b="0" i="0" u="none" strike="noStrike" baseline="0" dirty="0">
                <a:latin typeface="Calibri" panose="020F0502020204030204" pitchFamily="34" charset="0"/>
              </a:rPr>
              <a:t> And then many will be led into sin; they will betray and hate one another. </a:t>
            </a:r>
            <a:r>
              <a:rPr lang="en-GB" sz="2400" b="0" i="0" u="none" strike="noStrike" baseline="30000" dirty="0">
                <a:latin typeface="Calibri" panose="020F0502020204030204" pitchFamily="34" charset="0"/>
              </a:rPr>
              <a:t>11</a:t>
            </a:r>
            <a:r>
              <a:rPr lang="en-GB" sz="2400" b="0" i="0" u="none" strike="noStrike" baseline="0" dirty="0">
                <a:latin typeface="Calibri" panose="020F0502020204030204" pitchFamily="34" charset="0"/>
              </a:rPr>
              <a:t> Many false prophets will arise and deceive many; </a:t>
            </a:r>
            <a:r>
              <a:rPr lang="en-GB" sz="2400" b="0" i="0" u="none" strike="noStrike" baseline="30000" dirty="0">
                <a:latin typeface="Calibri" panose="020F0502020204030204" pitchFamily="34" charset="0"/>
              </a:rPr>
              <a:t>12</a:t>
            </a:r>
            <a:r>
              <a:rPr lang="en-GB" sz="2400" b="0" i="0" u="none" strike="noStrike" baseline="0" dirty="0">
                <a:latin typeface="Calibri" panose="020F0502020204030204" pitchFamily="34" charset="0"/>
              </a:rPr>
              <a:t> and because of the increase of </a:t>
            </a:r>
            <a:r>
              <a:rPr lang="en-GB" sz="2400" b="0" i="0" u="none" strike="noStrike" baseline="0" dirty="0">
                <a:solidFill>
                  <a:srgbClr val="C00000"/>
                </a:solidFill>
                <a:latin typeface="Calibri" panose="020F0502020204030204" pitchFamily="34" charset="0"/>
              </a:rPr>
              <a:t>lawlessness</a:t>
            </a:r>
            <a:r>
              <a:rPr lang="en-GB" sz="2400" b="0" i="0" u="none" strike="noStrike" baseline="0" dirty="0">
                <a:latin typeface="Calibri" panose="020F0502020204030204" pitchFamily="34" charset="0"/>
              </a:rPr>
              <a:t>, the love of many will grow cold. </a:t>
            </a:r>
            <a:r>
              <a:rPr lang="en-GB" sz="2400" b="0" i="0" u="none" strike="noStrike" baseline="30000" dirty="0">
                <a:latin typeface="Calibri" panose="020F0502020204030204" pitchFamily="34" charset="0"/>
              </a:rPr>
              <a:t>13</a:t>
            </a:r>
            <a:r>
              <a:rPr lang="en-GB" sz="2400" b="0" i="0" u="none" strike="noStrike" baseline="0" dirty="0">
                <a:latin typeface="Calibri" panose="020F0502020204030204" pitchFamily="34" charset="0"/>
              </a:rPr>
              <a:t> But the one who perseveres to the end will be saved. </a:t>
            </a:r>
            <a:r>
              <a:rPr lang="en-GB" sz="2400" b="0" i="0" u="none" strike="noStrike" baseline="30000" dirty="0">
                <a:latin typeface="Calibri" panose="020F0502020204030204" pitchFamily="34" charset="0"/>
              </a:rPr>
              <a:t>14</a:t>
            </a:r>
            <a:r>
              <a:rPr lang="en-GB" sz="2400" b="0" i="0" u="none" strike="noStrike" baseline="0" dirty="0">
                <a:latin typeface="Calibri" panose="020F0502020204030204" pitchFamily="34" charset="0"/>
              </a:rPr>
              <a:t> And this gospel of the kingdom will be preached throughout the world as a witness to all nations, and then the end will come. </a:t>
            </a:r>
            <a:endParaRPr lang="en-US" sz="2400" dirty="0">
              <a:effectLst/>
              <a:latin typeface="SimSun" panose="02010600030101010101" pitchFamily="2" charset="-122"/>
              <a:cs typeface="SimSun" panose="02010600030101010101" pitchFamily="2" charset="-122"/>
            </a:endParaRPr>
          </a:p>
        </p:txBody>
      </p:sp>
    </p:spTree>
    <p:extLst>
      <p:ext uri="{BB962C8B-B14F-4D97-AF65-F5344CB8AC3E}">
        <p14:creationId xmlns:p14="http://schemas.microsoft.com/office/powerpoint/2010/main" val="2471197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12120"/>
            <a:ext cx="10515600" cy="575110"/>
          </a:xfrm>
        </p:spPr>
        <p:txBody>
          <a:bodyPr>
            <a:normAutofit/>
          </a:bodyPr>
          <a:lstStyle/>
          <a:p>
            <a:pPr algn="ctr"/>
            <a:r>
              <a:rPr lang="en-GB" altLang="zh-CN" sz="2000" kern="1400" spc="-50">
                <a:effectLst/>
                <a:ea typeface="SimSun" panose="02010600030101010101" pitchFamily="2" charset="-122"/>
                <a:cs typeface="Times New Roman" panose="02020603050405020304" pitchFamily="18" charset="0"/>
              </a:rPr>
              <a:t>Matthew </a:t>
            </a:r>
            <a:r>
              <a:rPr lang="en-US" altLang="zh-CN" sz="2000" kern="1400" spc="-50">
                <a:effectLst/>
                <a:ea typeface="SimSun" panose="02010600030101010101" pitchFamily="2" charset="-122"/>
                <a:cs typeface="Times New Roman" panose="02020603050405020304" pitchFamily="18" charset="0"/>
              </a:rPr>
              <a:t>7:21-23    </a:t>
            </a:r>
            <a:r>
              <a:rPr lang="zh-CN" altLang="en-US" sz="2000" kern="1400" spc="-50">
                <a:latin typeface="SimSun" panose="02010600030101010101" pitchFamily="2" charset="-122"/>
                <a:ea typeface="SimSun" panose="02010600030101010101" pitchFamily="2" charset="-122"/>
                <a:cs typeface="Times New Roman" panose="02020603050405020304" pitchFamily="18" charset="0"/>
              </a:rPr>
              <a:t>马太福音</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7:21-23</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79509" y="464264"/>
            <a:ext cx="10997966" cy="6020426"/>
          </a:xfrm>
        </p:spPr>
        <p:txBody>
          <a:bodyPr>
            <a:noAutofit/>
          </a:bodyPr>
          <a:lstStyle/>
          <a:p>
            <a:pPr marL="0" indent="0">
              <a:lnSpc>
                <a:spcPts val="5000"/>
              </a:lnSpc>
              <a:buNone/>
            </a:pPr>
            <a:r>
              <a:rPr lang="zh-CN" altLang="en-US" sz="2400" dirty="0">
                <a:ea typeface="SimSun" panose="02010600030101010101" pitchFamily="2" charset="-122"/>
                <a:cs typeface="Arial" panose="020B0604020202020204" pitchFamily="34" charset="0"/>
              </a:rPr>
              <a:t>耶稣说：</a:t>
            </a:r>
            <a:r>
              <a:rPr lang="en-US" sz="2400" baseline="30000" dirty="0">
                <a:effectLst/>
                <a:latin typeface="SimSun" panose="02010600030101010101" pitchFamily="2" charset="-122"/>
                <a:ea typeface="SimSun" panose="02010600030101010101" pitchFamily="2" charset="-122"/>
                <a:cs typeface="Arial" panose="020B0604020202020204" pitchFamily="34" charset="0"/>
              </a:rPr>
              <a:t>21 </a:t>
            </a:r>
            <a:r>
              <a:rPr lang="zh-CN" sz="2400" dirty="0">
                <a:effectLst/>
                <a:latin typeface="Calibri" panose="020F0502020204030204" pitchFamily="34" charset="0"/>
                <a:ea typeface="SimSun" panose="02010600030101010101" pitchFamily="2" charset="-122"/>
                <a:cs typeface="Arial" panose="020B0604020202020204" pitchFamily="34" charset="0"/>
              </a:rPr>
              <a:t>不是所有对我说“主啊主啊”的人，都能进天国，除非他遵行我在天之父的旨意。</a:t>
            </a:r>
            <a:r>
              <a:rPr lang="en-US" sz="2400" baseline="30000" dirty="0">
                <a:effectLst/>
                <a:latin typeface="SimSun" panose="02010600030101010101" pitchFamily="2" charset="-122"/>
                <a:ea typeface="SimSun" panose="02010600030101010101" pitchFamily="2" charset="-122"/>
                <a:cs typeface="Arial" panose="020B0604020202020204" pitchFamily="34" charset="0"/>
              </a:rPr>
              <a:t>22 </a:t>
            </a:r>
            <a:r>
              <a:rPr lang="zh-CN" sz="2400" dirty="0">
                <a:effectLst/>
                <a:latin typeface="Calibri" panose="020F0502020204030204" pitchFamily="34" charset="0"/>
                <a:ea typeface="SimSun" panose="02010600030101010101" pitchFamily="2" charset="-122"/>
                <a:cs typeface="Arial" panose="020B0604020202020204" pitchFamily="34" charset="0"/>
              </a:rPr>
              <a:t>当那一天来临，会有许多人对我说：主啊主啊，我们不是奉你的名预言，奉你的名驱逐邪灵，还奉你的名行过许多神迹吗？</a:t>
            </a:r>
            <a:r>
              <a:rPr lang="en-US" sz="2400" baseline="30000" dirty="0">
                <a:effectLst/>
                <a:latin typeface="SimSun" panose="02010600030101010101" pitchFamily="2" charset="-122"/>
                <a:ea typeface="SimSun" panose="02010600030101010101" pitchFamily="2" charset="-122"/>
                <a:cs typeface="Arial" panose="020B0604020202020204" pitchFamily="34" charset="0"/>
              </a:rPr>
              <a:t>23 </a:t>
            </a:r>
            <a:r>
              <a:rPr lang="zh-CN" sz="2400" dirty="0">
                <a:effectLst/>
                <a:latin typeface="Calibri" panose="020F0502020204030204" pitchFamily="34" charset="0"/>
                <a:ea typeface="SimSun" panose="02010600030101010101" pitchFamily="2" charset="-122"/>
                <a:cs typeface="Arial" panose="020B0604020202020204" pitchFamily="34" charset="0"/>
              </a:rPr>
              <a:t>可是我将公开地告诉他们：我从来不认识你们；</a:t>
            </a:r>
            <a:r>
              <a:rPr lang="zh-CN" sz="2400" b="1" dirty="0">
                <a:solidFill>
                  <a:srgbClr val="0070C0"/>
                </a:solidFill>
                <a:effectLst/>
                <a:latin typeface="Calibri" panose="020F0502020204030204" pitchFamily="34" charset="0"/>
                <a:ea typeface="SimSun" panose="02010600030101010101" pitchFamily="2" charset="-122"/>
                <a:cs typeface="Arial" panose="020B0604020202020204" pitchFamily="34" charset="0"/>
              </a:rPr>
              <a:t>作恶</a:t>
            </a:r>
            <a:r>
              <a:rPr lang="zh-CN" sz="2400" dirty="0">
                <a:effectLst/>
                <a:latin typeface="Calibri" panose="020F0502020204030204" pitchFamily="34" charset="0"/>
                <a:ea typeface="SimSun" panose="02010600030101010101" pitchFamily="2" charset="-122"/>
                <a:cs typeface="Arial" panose="020B0604020202020204" pitchFamily="34" charset="0"/>
              </a:rPr>
              <a:t>的人，你们走开！</a:t>
            </a:r>
            <a:r>
              <a:rPr lang="zh-CN" sz="2400" dirty="0">
                <a:effectLst/>
                <a:ea typeface="SimSun" panose="02010600030101010101" pitchFamily="2" charset="-122"/>
                <a:cs typeface="Arial" panose="020B0604020202020204" pitchFamily="34" charset="0"/>
              </a:rPr>
              <a:t> </a:t>
            </a:r>
            <a:r>
              <a:rPr lang="en-US" sz="2400" dirty="0">
                <a:effectLst/>
                <a:latin typeface="SimSun" panose="02010600030101010101" pitchFamily="2" charset="-122"/>
                <a:cs typeface="SimSun" panose="02010600030101010101" pitchFamily="2" charset="-122"/>
              </a:rPr>
              <a:t>(</a:t>
            </a:r>
            <a:r>
              <a:rPr lang="el-GR" sz="2400" dirty="0">
                <a:effectLst/>
                <a:latin typeface="Segoe UI Semilight" panose="020B0402040204020203" pitchFamily="34" charset="0"/>
                <a:ea typeface="SimSun" panose="02010600030101010101" pitchFamily="2" charset="-122"/>
              </a:rPr>
              <a:t>ἀνομία</a:t>
            </a:r>
            <a:r>
              <a:rPr lang="en-US" sz="2400" dirty="0">
                <a:effectLst/>
                <a:latin typeface="Segoe UI Semilight" panose="020B0402040204020203" pitchFamily="34" charset="0"/>
                <a:ea typeface="SimSun" panose="02010600030101010101" pitchFamily="2" charset="-122"/>
              </a:rPr>
              <a:t> </a:t>
            </a:r>
            <a:r>
              <a:rPr lang="en-GB" sz="2400" dirty="0">
                <a:effectLst/>
                <a:latin typeface="Calibri" panose="020F0502020204030204" pitchFamily="34" charset="0"/>
                <a:ea typeface="SimSun" panose="02010600030101010101" pitchFamily="2" charset="-122"/>
              </a:rPr>
              <a:t> </a:t>
            </a:r>
            <a:r>
              <a:rPr lang="zh-CN" sz="2400" dirty="0">
                <a:effectLst/>
                <a:latin typeface="Calibri" panose="020F0502020204030204" pitchFamily="34" charset="0"/>
                <a:ea typeface="SimSun" panose="02010600030101010101" pitchFamily="2" charset="-122"/>
                <a:cs typeface="Arial" panose="020B0604020202020204" pitchFamily="34" charset="0"/>
              </a:rPr>
              <a:t>行为</a:t>
            </a:r>
            <a:r>
              <a:rPr lang="zh-CN" altLang="en-US" sz="2400" b="1" dirty="0">
                <a:solidFill>
                  <a:srgbClr val="C00000"/>
                </a:solidFill>
                <a:latin typeface="Calibri" panose="020F0502020204030204" pitchFamily="34" charset="0"/>
                <a:ea typeface="SimSun" panose="02010600030101010101" pitchFamily="2" charset="-122"/>
                <a:cs typeface="Arial" panose="020B0604020202020204" pitchFamily="34" charset="0"/>
              </a:rPr>
              <a:t>不法</a:t>
            </a:r>
            <a:r>
              <a:rPr lang="zh-CN" sz="2400" b="1" dirty="0">
                <a:solidFill>
                  <a:srgbClr val="C00000"/>
                </a:solidFill>
                <a:effectLst/>
                <a:latin typeface="Calibri" panose="020F0502020204030204" pitchFamily="34" charset="0"/>
                <a:ea typeface="SimSun" panose="02010600030101010101" pitchFamily="2" charset="-122"/>
                <a:cs typeface="Arial" panose="020B0604020202020204" pitchFamily="34" charset="0"/>
              </a:rPr>
              <a:t>的人</a:t>
            </a:r>
            <a:r>
              <a:rPr lang="en-US" sz="2400" dirty="0">
                <a:effectLst/>
                <a:latin typeface="SimSun" panose="02010600030101010101" pitchFamily="2" charset="-122"/>
                <a:cs typeface="SimSun" panose="02010600030101010101" pitchFamily="2" charset="-122"/>
              </a:rPr>
              <a:t>) </a:t>
            </a:r>
            <a:endParaRPr lang="en-GB" altLang="zh-CN" sz="2400" dirty="0">
              <a:effectLst/>
              <a:ea typeface="SimSun" panose="02010600030101010101" pitchFamily="2" charset="-122"/>
              <a:cs typeface="Arial" panose="020B0604020202020204" pitchFamily="34" charset="0"/>
            </a:endParaRPr>
          </a:p>
          <a:p>
            <a:pPr marL="0" indent="0">
              <a:lnSpc>
                <a:spcPts val="3500"/>
              </a:lnSpc>
              <a:buNone/>
            </a:pPr>
            <a:r>
              <a:rPr lang="en-GB" sz="2400" b="0" i="0" u="none" strike="noStrike" baseline="30000" dirty="0">
                <a:latin typeface="Calibri" panose="020F0502020204030204" pitchFamily="34" charset="0"/>
              </a:rPr>
              <a:t>12</a:t>
            </a:r>
            <a:r>
              <a:rPr lang="en-GB" sz="2400" b="0" i="0" u="none" strike="noStrike" baseline="0" dirty="0">
                <a:latin typeface="Calibri" panose="020F0502020204030204" pitchFamily="34" charset="0"/>
              </a:rPr>
              <a:t> </a:t>
            </a:r>
            <a:r>
              <a:rPr lang="en-GB" sz="2400" dirty="0">
                <a:latin typeface="Calibri" panose="020F0502020204030204" pitchFamily="34" charset="0"/>
              </a:rPr>
              <a:t> </a:t>
            </a:r>
            <a:r>
              <a:rPr lang="en-GB" sz="2400" b="0" i="0" u="none" strike="noStrike" baseline="0" dirty="0">
                <a:latin typeface="Calibri" panose="020F0502020204030204" pitchFamily="34" charset="0"/>
              </a:rPr>
              <a:t>Not everyone who says to me, “Lord, Lord,” will enter the kingdom of heaven, but only the one who does the will of my Father in heaven. </a:t>
            </a:r>
            <a:r>
              <a:rPr lang="en-GB" sz="2400" b="0" i="0" u="none" strike="noStrike" baseline="30000" dirty="0">
                <a:latin typeface="Calibri" panose="020F0502020204030204" pitchFamily="34" charset="0"/>
              </a:rPr>
              <a:t>22</a:t>
            </a:r>
            <a:r>
              <a:rPr lang="en-GB" sz="2400" b="0" i="0" u="none" strike="noStrike" baseline="0" dirty="0">
                <a:latin typeface="Calibri" panose="020F0502020204030204" pitchFamily="34" charset="0"/>
              </a:rPr>
              <a:t> Many will say to me on that day, “Lord, Lord, did we not prophesy in your name? Did we not drive out demons in your name? Did we not do mighty deeds in your name?” </a:t>
            </a:r>
            <a:r>
              <a:rPr lang="en-GB" sz="2400" b="0" i="0" u="none" strike="noStrike" baseline="30000" dirty="0">
                <a:latin typeface="Calibri" panose="020F0502020204030204" pitchFamily="34" charset="0"/>
              </a:rPr>
              <a:t>23</a:t>
            </a:r>
            <a:r>
              <a:rPr lang="en-GB" sz="2400" b="0" i="0" u="none" strike="noStrike" baseline="0" dirty="0">
                <a:latin typeface="Calibri" panose="020F0502020204030204" pitchFamily="34" charset="0"/>
              </a:rPr>
              <a:t> Then I will declare to them solemnly, “I never knew you. Depart from me, you </a:t>
            </a:r>
            <a:r>
              <a:rPr lang="en-GB" sz="2400" b="0" i="0" u="none" strike="noStrike" baseline="0" dirty="0" err="1">
                <a:latin typeface="Calibri" panose="020F0502020204030204" pitchFamily="34" charset="0"/>
              </a:rPr>
              <a:t>you</a:t>
            </a:r>
            <a:r>
              <a:rPr lang="en-GB" sz="2400" b="0" i="0" u="none" strike="noStrike" baseline="0" dirty="0">
                <a:latin typeface="Calibri" panose="020F0502020204030204" pitchFamily="34" charset="0"/>
              </a:rPr>
              <a:t> workers of </a:t>
            </a:r>
            <a:r>
              <a:rPr lang="en-GB" sz="2400" b="0" i="0" u="none" strike="noStrike" baseline="0" dirty="0">
                <a:solidFill>
                  <a:srgbClr val="C00000"/>
                </a:solidFill>
                <a:latin typeface="Calibri" panose="020F0502020204030204" pitchFamily="34" charset="0"/>
              </a:rPr>
              <a:t>lawlessness</a:t>
            </a:r>
            <a:r>
              <a:rPr lang="en-GB" sz="2400" b="0" i="0" u="none" strike="noStrike" baseline="0" dirty="0">
                <a:latin typeface="Calibri" panose="020F0502020204030204" pitchFamily="34" charset="0"/>
              </a:rPr>
              <a:t>.” </a:t>
            </a:r>
            <a:r>
              <a:rPr lang="en-GB" sz="1800" b="0" i="0" u="none" strike="noStrike" baseline="0" dirty="0">
                <a:latin typeface="Calibri" panose="020F0502020204030204" pitchFamily="34" charset="0"/>
              </a:rPr>
              <a:t> </a:t>
            </a:r>
            <a:r>
              <a:rPr lang="en-US" sz="2400" dirty="0">
                <a:effectLst/>
                <a:latin typeface="SimSun" panose="02010600030101010101" pitchFamily="2" charset="-122"/>
                <a:cs typeface="SimSun" panose="02010600030101010101" pitchFamily="2" charset="-122"/>
              </a:rPr>
              <a:t>(</a:t>
            </a:r>
            <a:r>
              <a:rPr lang="el-GR" sz="2400" dirty="0">
                <a:effectLst/>
                <a:latin typeface="Segoe UI Semilight" panose="020B0402040204020203" pitchFamily="34" charset="0"/>
                <a:ea typeface="SimSun" panose="02010600030101010101" pitchFamily="2" charset="-122"/>
              </a:rPr>
              <a:t>ἀνομία</a:t>
            </a:r>
            <a:r>
              <a:rPr lang="en-US" sz="2400" dirty="0">
                <a:effectLst/>
                <a:latin typeface="SimSun" panose="02010600030101010101" pitchFamily="2" charset="-122"/>
                <a:cs typeface="SimSun" panose="02010600030101010101" pitchFamily="2" charset="-122"/>
              </a:rPr>
              <a:t>)</a:t>
            </a:r>
          </a:p>
        </p:txBody>
      </p:sp>
    </p:spTree>
    <p:extLst>
      <p:ext uri="{BB962C8B-B14F-4D97-AF65-F5344CB8AC3E}">
        <p14:creationId xmlns:p14="http://schemas.microsoft.com/office/powerpoint/2010/main" val="23635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8AC72-5E77-4B1D-A729-EE332CCAD4FF}"/>
              </a:ext>
            </a:extLst>
          </p:cNvPr>
          <p:cNvSpPr>
            <a:spLocks noGrp="1"/>
          </p:cNvSpPr>
          <p:nvPr>
            <p:ph type="ctrTitle"/>
          </p:nvPr>
        </p:nvSpPr>
        <p:spPr>
          <a:xfrm>
            <a:off x="1524000" y="1295400"/>
            <a:ext cx="9144000" cy="4677561"/>
          </a:xfrm>
        </p:spPr>
        <p:txBody>
          <a:bodyPr>
            <a:normAutofit fontScale="90000"/>
          </a:bodyPr>
          <a:lstStyle/>
          <a:p>
            <a:pPr>
              <a:lnSpc>
                <a:spcPts val="4000"/>
              </a:lnSpc>
            </a:pPr>
            <a:r>
              <a:rPr lang="zh-CN" sz="2000" kern="1400" spc="-50">
                <a:effectLst/>
                <a:latin typeface="Calibri Light" panose="020F0302020204030204" pitchFamily="34" charset="0"/>
                <a:ea typeface="SimSun" panose="02010600030101010101" pitchFamily="2" charset="-122"/>
                <a:cs typeface="Times New Roman" panose="02020603050405020304" pitchFamily="18" charset="0"/>
              </a:rPr>
              <a:t>帖撒罗尼迦后书</a:t>
            </a:r>
            <a:r>
              <a:rPr lang="en-GB" altLang="zh-CN" sz="2000" kern="1400" spc="-50">
                <a:effectLst/>
                <a:latin typeface="Calibri Light" panose="020F0302020204030204" pitchFamily="34" charset="0"/>
                <a:ea typeface="SimSun" panose="02010600030101010101" pitchFamily="2" charset="-122"/>
                <a:cs typeface="Times New Roman" panose="02020603050405020304" pitchFamily="18" charset="0"/>
              </a:rPr>
              <a:t>  </a:t>
            </a:r>
            <a:r>
              <a:rPr lang="zh-CN" altLang="en-US" sz="2000" kern="1400" spc="-50">
                <a:latin typeface="Calibri Light" panose="020F0302020204030204" pitchFamily="34" charset="0"/>
                <a:ea typeface="SimSun" panose="02010600030101010101" pitchFamily="2" charset="-122"/>
                <a:cs typeface="Times New Roman" panose="02020603050405020304" pitchFamily="18" charset="0"/>
              </a:rPr>
              <a:t>二章 </a:t>
            </a:r>
            <a:r>
              <a:rPr lang="en-US" altLang="zh-CN" sz="2000" kern="1400" spc="-50">
                <a:latin typeface="SimSun" panose="02010600030101010101" pitchFamily="2" charset="-122"/>
                <a:ea typeface="SimSun" panose="02010600030101010101" pitchFamily="2" charset="-122"/>
                <a:cs typeface="Times New Roman" panose="02020603050405020304" pitchFamily="18" charset="0"/>
              </a:rPr>
              <a:t>3, 7</a:t>
            </a:r>
            <a:r>
              <a:rPr lang="zh-CN" altLang="en-US" sz="2000" kern="1400" spc="-50">
                <a:latin typeface="Calibri Light" panose="020F0302020204030204" pitchFamily="34" charset="0"/>
                <a:ea typeface="SimSun" panose="02010600030101010101" pitchFamily="2" charset="-122"/>
                <a:cs typeface="Times New Roman" panose="02020603050405020304" pitchFamily="18" charset="0"/>
              </a:rPr>
              <a:t>节</a:t>
            </a:r>
            <a:br>
              <a:rPr lang="en-GB" altLang="zh-CN" sz="2400" kern="1400" spc="-50">
                <a:latin typeface="Calibri Light" panose="020F0302020204030204" pitchFamily="34" charset="0"/>
                <a:ea typeface="SimSun" panose="02010600030101010101" pitchFamily="2" charset="-122"/>
                <a:cs typeface="Times New Roman" panose="02020603050405020304" pitchFamily="18" charset="0"/>
              </a:rPr>
            </a:br>
            <a:br>
              <a:rPr lang="en-GB" altLang="zh-CN" sz="2400" kern="1400" spc="-50">
                <a:latin typeface="Calibri Light" panose="020F0302020204030204" pitchFamily="34" charset="0"/>
                <a:ea typeface="SimSun" panose="02010600030101010101" pitchFamily="2" charset="-122"/>
                <a:cs typeface="Times New Roman" panose="02020603050405020304" pitchFamily="18" charset="0"/>
              </a:rPr>
            </a:br>
            <a:r>
              <a:rPr lang="en-US" altLang="zh-CN" sz="2800">
                <a:latin typeface="SimSun" panose="02010600030101010101" pitchFamily="2" charset="-122"/>
                <a:ea typeface="SimSun" panose="02010600030101010101" pitchFamily="2" charset="-122"/>
              </a:rPr>
              <a:t>“</a:t>
            </a:r>
            <a:r>
              <a:rPr lang="zh-CN" altLang="en-US" sz="2800">
                <a:latin typeface="SimSun" panose="02010600030101010101" pitchFamily="2" charset="-122"/>
                <a:ea typeface="SimSun" panose="02010600030101010101" pitchFamily="2" charset="-122"/>
              </a:rPr>
              <a:t>不法的人沉沦之子”是怎么样的一个人？</a:t>
            </a:r>
            <a:br>
              <a:rPr lang="en-GB" altLang="zh-CN" sz="2800">
                <a:latin typeface="SimSun" panose="02010600030101010101" pitchFamily="2" charset="-122"/>
                <a:ea typeface="SimSun" panose="02010600030101010101" pitchFamily="2" charset="-122"/>
              </a:rPr>
            </a:br>
            <a:r>
              <a:rPr lang="zh-CN" altLang="en-US" sz="2800">
                <a:latin typeface="SimSun" panose="02010600030101010101" pitchFamily="2" charset="-122"/>
                <a:ea typeface="SimSun" panose="02010600030101010101" pitchFamily="2" charset="-122"/>
              </a:rPr>
              <a:t>“不法之奥秘已经发作”又是指什么样的事？</a:t>
            </a:r>
            <a:br>
              <a:rPr lang="en-GB" altLang="zh-CN" sz="3600">
                <a:latin typeface="SimSun" panose="02010600030101010101" pitchFamily="2" charset="-122"/>
                <a:ea typeface="SimSun" panose="02010600030101010101" pitchFamily="2" charset="-122"/>
              </a:rPr>
            </a:br>
            <a:br>
              <a:rPr lang="en-GB" altLang="zh-CN" sz="3200">
                <a:latin typeface="SimSun" panose="02010600030101010101" pitchFamily="2" charset="-122"/>
                <a:ea typeface="SimSun" panose="02010600030101010101" pitchFamily="2" charset="-122"/>
              </a:rPr>
            </a:br>
            <a:r>
              <a:rPr lang="en-GB" altLang="zh-CN" sz="3100">
                <a:ea typeface="SimSun" panose="02010600030101010101" pitchFamily="2" charset="-122"/>
              </a:rPr>
              <a:t>What is “the lawless one” like? And what is meant by “the mystery of lawlessness is already at work”?</a:t>
            </a:r>
            <a:br>
              <a:rPr lang="en-GB" altLang="zh-CN" sz="4000" b="1">
                <a:ea typeface="SimSun" panose="02010600030101010101" pitchFamily="2" charset="-122"/>
              </a:rPr>
            </a:br>
            <a:r>
              <a:rPr lang="en-GB" altLang="zh-CN" sz="3600">
                <a:ea typeface="SimSun" panose="02010600030101010101" pitchFamily="2" charset="-122"/>
              </a:rPr>
              <a:t> </a:t>
            </a:r>
            <a:br>
              <a:rPr lang="en-GB" altLang="zh-CN" sz="3200">
                <a:ea typeface="SimSun" panose="02010600030101010101" pitchFamily="2" charset="-122"/>
              </a:rPr>
            </a:br>
            <a:r>
              <a:rPr lang="en-GB" altLang="zh-CN" sz="2200" kern="1400" spc="-50">
                <a:effectLst/>
                <a:latin typeface="Calibri Light" panose="020F0302020204030204" pitchFamily="34" charset="0"/>
                <a:ea typeface="SimSun" panose="02010600030101010101" pitchFamily="2" charset="-122"/>
                <a:cs typeface="Times New Roman" panose="02020603050405020304" pitchFamily="18" charset="0"/>
              </a:rPr>
              <a:t>Second Thessalonians Chapter 2</a:t>
            </a:r>
            <a:r>
              <a:rPr lang="en-GB" altLang="zh-CN" sz="2200" kern="1400" spc="-50">
                <a:latin typeface="Calibri Light" panose="020F0302020204030204" pitchFamily="34" charset="0"/>
                <a:ea typeface="SimSun" panose="02010600030101010101" pitchFamily="2" charset="-122"/>
                <a:cs typeface="Times New Roman" panose="02020603050405020304" pitchFamily="18" charset="0"/>
              </a:rPr>
              <a:t>:3, 7</a:t>
            </a:r>
            <a:br>
              <a:rPr lang="en-GB" altLang="zh-CN" sz="3100">
                <a:effectLst/>
                <a:latin typeface="Calibri" panose="020F0502020204030204" pitchFamily="34" charset="0"/>
                <a:ea typeface="SimSun" panose="02010600030101010101" pitchFamily="2" charset="-122"/>
                <a:cs typeface="Arial" panose="020B0604020202020204" pitchFamily="34" charset="0"/>
              </a:rPr>
            </a:br>
            <a:endParaRPr lang="en-GB" sz="3200">
              <a:latin typeface="+mj-ea"/>
            </a:endParaRPr>
          </a:p>
        </p:txBody>
      </p:sp>
    </p:spTree>
    <p:extLst>
      <p:ext uri="{BB962C8B-B14F-4D97-AF65-F5344CB8AC3E}">
        <p14:creationId xmlns:p14="http://schemas.microsoft.com/office/powerpoint/2010/main" val="1104474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12120"/>
            <a:ext cx="10515600" cy="575110"/>
          </a:xfrm>
        </p:spPr>
        <p:txBody>
          <a:bodyPr>
            <a:normAutofit/>
          </a:bodyPr>
          <a:lstStyle/>
          <a:p>
            <a:pPr algn="ctr"/>
            <a:r>
              <a:rPr lang="en-GB" altLang="zh-CN" sz="2000" kern="1400" spc="-50">
                <a:effectLst/>
                <a:ea typeface="SimSun" panose="02010600030101010101" pitchFamily="2" charset="-122"/>
                <a:cs typeface="Times New Roman" panose="02020603050405020304" pitchFamily="18" charset="0"/>
              </a:rPr>
              <a:t>Matthew 13</a:t>
            </a:r>
            <a:r>
              <a:rPr lang="en-US" altLang="zh-CN" sz="2000" kern="1400" spc="-50">
                <a:effectLst/>
                <a:ea typeface="SimSun" panose="02010600030101010101" pitchFamily="2" charset="-122"/>
                <a:cs typeface="Times New Roman" panose="02020603050405020304" pitchFamily="18" charset="0"/>
              </a:rPr>
              <a:t>:40-42    </a:t>
            </a:r>
            <a:r>
              <a:rPr lang="zh-CN" altLang="en-US" sz="2000" kern="1400" spc="-50">
                <a:latin typeface="SimSun" panose="02010600030101010101" pitchFamily="2" charset="-122"/>
                <a:ea typeface="SimSun" panose="02010600030101010101" pitchFamily="2" charset="-122"/>
                <a:cs typeface="Times New Roman" panose="02020603050405020304" pitchFamily="18" charset="0"/>
              </a:rPr>
              <a:t>马太福音</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latin typeface="SimSun" panose="02010600030101010101" pitchFamily="2" charset="-122"/>
                <a:ea typeface="SimSun" panose="02010600030101010101" pitchFamily="2" charset="-122"/>
                <a:cs typeface="Times New Roman" panose="02020603050405020304" pitchFamily="18" charset="0"/>
              </a:rPr>
              <a:t>13</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:40-42</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79509" y="464264"/>
            <a:ext cx="10997966" cy="6020426"/>
          </a:xfrm>
        </p:spPr>
        <p:txBody>
          <a:bodyPr>
            <a:noAutofit/>
          </a:bodyPr>
          <a:lstStyle/>
          <a:p>
            <a:pPr marL="0" indent="0">
              <a:lnSpc>
                <a:spcPts val="5000"/>
              </a:lnSpc>
              <a:buNone/>
            </a:pPr>
            <a:r>
              <a:rPr lang="en-US" sz="2400" baseline="30000">
                <a:effectLst/>
                <a:latin typeface="SimSun" panose="02010600030101010101" pitchFamily="2" charset="-122"/>
                <a:cs typeface="Calibri" panose="020F0502020204030204" pitchFamily="34" charset="0"/>
              </a:rPr>
              <a:t>40 </a:t>
            </a:r>
            <a:r>
              <a:rPr lang="zh-CN" sz="2400">
                <a:effectLst/>
                <a:ea typeface="SimSun" panose="02010600030101010101" pitchFamily="2" charset="-122"/>
                <a:cs typeface="SimSun" panose="02010600030101010101" pitchFamily="2" charset="-122"/>
              </a:rPr>
              <a:t>稗子怎样被拔掉用火焚烧，在这世代终结的时候，也是一样。</a:t>
            </a:r>
            <a:r>
              <a:rPr lang="en-US" sz="2400" baseline="30000">
                <a:effectLst/>
                <a:latin typeface="SimSun" panose="02010600030101010101" pitchFamily="2" charset="-122"/>
                <a:cs typeface="Calibri" panose="020F0502020204030204" pitchFamily="34" charset="0"/>
              </a:rPr>
              <a:t>41 </a:t>
            </a:r>
            <a:r>
              <a:rPr lang="zh-CN" sz="2400">
                <a:effectLst/>
                <a:ea typeface="SimSun" panose="02010600030101010101" pitchFamily="2" charset="-122"/>
                <a:cs typeface="SimSun" panose="02010600030101010101" pitchFamily="2" charset="-122"/>
              </a:rPr>
              <a:t>那时，人子要差派他的使者，把一切使人犯罪的事和</a:t>
            </a:r>
            <a:r>
              <a:rPr lang="zh-CN" altLang="en-US" sz="2400" b="1">
                <a:solidFill>
                  <a:srgbClr val="0070C0"/>
                </a:solidFill>
                <a:ea typeface="SimSun" panose="02010600030101010101" pitchFamily="2" charset="-122"/>
                <a:cs typeface="SimSun" panose="02010600030101010101" pitchFamily="2" charset="-122"/>
              </a:rPr>
              <a:t>作恶的人</a:t>
            </a:r>
            <a:r>
              <a:rPr lang="zh-CN" altLang="en-US" sz="2400">
                <a:ea typeface="SimSun" panose="02010600030101010101" pitchFamily="2" charset="-122"/>
                <a:cs typeface="SimSun" panose="02010600030101010101" pitchFamily="2" charset="-122"/>
              </a:rPr>
              <a:t>，</a:t>
            </a:r>
            <a:r>
              <a:rPr lang="zh-CN" sz="2400">
                <a:effectLst/>
                <a:ea typeface="SimSun" panose="02010600030101010101" pitchFamily="2" charset="-122"/>
                <a:cs typeface="SimSun" panose="02010600030101010101" pitchFamily="2" charset="-122"/>
              </a:rPr>
              <a:t>从他的国中拔掉，</a:t>
            </a:r>
            <a:r>
              <a:rPr lang="en-US" sz="2400" baseline="30000">
                <a:effectLst/>
                <a:latin typeface="SimSun" panose="02010600030101010101" pitchFamily="2" charset="-122"/>
                <a:cs typeface="Calibri" panose="020F0502020204030204" pitchFamily="34" charset="0"/>
              </a:rPr>
              <a:t>42 </a:t>
            </a:r>
            <a:r>
              <a:rPr lang="zh-CN" sz="2400">
                <a:effectLst/>
                <a:ea typeface="SimSun" panose="02010600030101010101" pitchFamily="2" charset="-122"/>
                <a:cs typeface="SimSun" panose="02010600030101010101" pitchFamily="2" charset="-122"/>
              </a:rPr>
              <a:t>丢进火炉，在那里必要哀哭切齿。 </a:t>
            </a:r>
            <a:r>
              <a:rPr lang="en-US" sz="2400">
                <a:effectLst/>
                <a:latin typeface="SimSun" panose="02010600030101010101" pitchFamily="2" charset="-122"/>
                <a:cs typeface="SimSun" panose="02010600030101010101" pitchFamily="2" charset="-122"/>
              </a:rPr>
              <a:t>(</a:t>
            </a:r>
            <a:r>
              <a:rPr lang="el-GR" sz="2400">
                <a:effectLst/>
                <a:latin typeface="Segoe UI Semilight" panose="020B0402040204020203" pitchFamily="34" charset="0"/>
                <a:ea typeface="SimSun" panose="02010600030101010101" pitchFamily="2" charset="-122"/>
              </a:rPr>
              <a:t>ἀνομία</a:t>
            </a:r>
            <a:r>
              <a:rPr lang="en-US" sz="2400">
                <a:effectLst/>
                <a:latin typeface="Segoe UI Semilight" panose="020B0402040204020203" pitchFamily="34" charset="0"/>
                <a:ea typeface="SimSun" panose="02010600030101010101" pitchFamily="2" charset="-122"/>
              </a:rPr>
              <a:t> </a:t>
            </a:r>
            <a:r>
              <a:rPr lang="en-GB" sz="2400">
                <a:effectLst/>
                <a:latin typeface="Calibri" panose="020F0502020204030204" pitchFamily="34" charset="0"/>
                <a:ea typeface="SimSun" panose="02010600030101010101" pitchFamily="2" charset="-122"/>
              </a:rPr>
              <a:t> </a:t>
            </a:r>
            <a:r>
              <a:rPr lang="zh-CN" sz="2400">
                <a:effectLst/>
                <a:latin typeface="Calibri" panose="020F0502020204030204" pitchFamily="34" charset="0"/>
                <a:ea typeface="SimSun" panose="02010600030101010101" pitchFamily="2" charset="-122"/>
                <a:cs typeface="Arial" panose="020B0604020202020204" pitchFamily="34" charset="0"/>
              </a:rPr>
              <a:t>行为</a:t>
            </a:r>
            <a:r>
              <a:rPr lang="zh-CN" altLang="en-US" sz="2400" b="1">
                <a:solidFill>
                  <a:srgbClr val="C00000"/>
                </a:solidFill>
                <a:latin typeface="Calibri" panose="020F0502020204030204" pitchFamily="34" charset="0"/>
                <a:ea typeface="SimSun" panose="02010600030101010101" pitchFamily="2" charset="-122"/>
                <a:cs typeface="Arial" panose="020B0604020202020204" pitchFamily="34" charset="0"/>
              </a:rPr>
              <a:t>不法</a:t>
            </a:r>
            <a:r>
              <a:rPr lang="zh-CN" sz="2400" b="1">
                <a:solidFill>
                  <a:srgbClr val="C00000"/>
                </a:solidFill>
                <a:effectLst/>
                <a:latin typeface="Calibri" panose="020F0502020204030204" pitchFamily="34" charset="0"/>
                <a:ea typeface="SimSun" panose="02010600030101010101" pitchFamily="2" charset="-122"/>
                <a:cs typeface="Arial" panose="020B0604020202020204" pitchFamily="34" charset="0"/>
              </a:rPr>
              <a:t>的人</a:t>
            </a:r>
            <a:r>
              <a:rPr lang="en-US" sz="2400">
                <a:effectLst/>
                <a:latin typeface="SimSun" panose="02010600030101010101" pitchFamily="2" charset="-122"/>
                <a:cs typeface="SimSun" panose="02010600030101010101" pitchFamily="2" charset="-122"/>
              </a:rPr>
              <a:t>) </a:t>
            </a:r>
            <a:endParaRPr lang="en-GB" altLang="zh-CN" sz="2400">
              <a:effectLst/>
              <a:ea typeface="SimSun" panose="02010600030101010101" pitchFamily="2" charset="-122"/>
              <a:cs typeface="Arial" panose="020B0604020202020204" pitchFamily="34" charset="0"/>
            </a:endParaRPr>
          </a:p>
          <a:p>
            <a:pPr marL="0" indent="0">
              <a:lnSpc>
                <a:spcPts val="5000"/>
              </a:lnSpc>
              <a:buNone/>
            </a:pPr>
            <a:endParaRPr lang="en-US" altLang="zh-CN" sz="2400">
              <a:effectLst/>
              <a:ea typeface="SimSun" panose="02010600030101010101" pitchFamily="2" charset="-122"/>
              <a:cs typeface="SimSun" panose="02010600030101010101" pitchFamily="2" charset="-122"/>
            </a:endParaRPr>
          </a:p>
          <a:p>
            <a:pPr marL="0" indent="0">
              <a:lnSpc>
                <a:spcPts val="4500"/>
              </a:lnSpc>
              <a:buNone/>
            </a:pPr>
            <a:r>
              <a:rPr lang="en-GB" sz="2400" b="0" i="0" u="none" strike="noStrike" baseline="30000">
                <a:latin typeface="Calibri" panose="020F0502020204030204" pitchFamily="34" charset="0"/>
              </a:rPr>
              <a:t>40 </a:t>
            </a:r>
            <a:r>
              <a:rPr lang="en-GB" sz="2400" b="0" i="0" u="none" strike="noStrike" baseline="0">
                <a:latin typeface="Calibri" panose="020F0502020204030204" pitchFamily="34" charset="0"/>
              </a:rPr>
              <a:t>Just as weeds are collected and burned [up] with fire, so will it be at the end of the age. </a:t>
            </a:r>
            <a:r>
              <a:rPr lang="en-GB" sz="2400" b="0" i="0" u="none" strike="noStrike" baseline="30000">
                <a:latin typeface="Calibri" panose="020F0502020204030204" pitchFamily="34" charset="0"/>
              </a:rPr>
              <a:t>41</a:t>
            </a:r>
            <a:r>
              <a:rPr lang="en-GB" sz="2400" b="0" i="0" u="none" strike="noStrike" baseline="0">
                <a:latin typeface="Calibri" panose="020F0502020204030204" pitchFamily="34" charset="0"/>
              </a:rPr>
              <a:t> The Son of Man will send his angels, and they will collect out of his kingdom all who cause others to sin and all workers of </a:t>
            </a:r>
            <a:r>
              <a:rPr lang="en-GB" sz="2400" b="0" i="0" u="none" strike="noStrike" baseline="0">
                <a:solidFill>
                  <a:srgbClr val="C00000"/>
                </a:solidFill>
                <a:latin typeface="Calibri" panose="020F0502020204030204" pitchFamily="34" charset="0"/>
              </a:rPr>
              <a:t>lawlessness</a:t>
            </a:r>
            <a:r>
              <a:rPr lang="en-GB" sz="2400" b="0" i="0" u="none" strike="noStrike" baseline="0">
                <a:latin typeface="Calibri" panose="020F0502020204030204" pitchFamily="34" charset="0"/>
              </a:rPr>
              <a:t>. </a:t>
            </a:r>
            <a:r>
              <a:rPr lang="en-US" sz="2400">
                <a:effectLst/>
                <a:latin typeface="SimSun" panose="02010600030101010101" pitchFamily="2" charset="-122"/>
                <a:cs typeface="SimSun" panose="02010600030101010101" pitchFamily="2" charset="-122"/>
              </a:rPr>
              <a:t>(</a:t>
            </a:r>
            <a:r>
              <a:rPr lang="el-GR" sz="2400">
                <a:effectLst/>
                <a:latin typeface="Segoe UI Semilight" panose="020B0402040204020203" pitchFamily="34" charset="0"/>
                <a:ea typeface="SimSun" panose="02010600030101010101" pitchFamily="2" charset="-122"/>
              </a:rPr>
              <a:t>ἀνομία</a:t>
            </a:r>
            <a:r>
              <a:rPr lang="en-US" sz="2400">
                <a:effectLst/>
                <a:latin typeface="SimSun" panose="02010600030101010101" pitchFamily="2" charset="-122"/>
                <a:cs typeface="SimSun" panose="02010600030101010101" pitchFamily="2" charset="-122"/>
              </a:rPr>
              <a:t>) </a:t>
            </a:r>
            <a:r>
              <a:rPr lang="en-GB" sz="2400" b="0" i="0" u="none" strike="noStrike" baseline="30000">
                <a:latin typeface="Calibri" panose="020F0502020204030204" pitchFamily="34" charset="0"/>
              </a:rPr>
              <a:t>42</a:t>
            </a:r>
            <a:r>
              <a:rPr lang="en-GB" sz="2400" b="0" i="0" u="none" strike="noStrike" baseline="0">
                <a:latin typeface="Calibri" panose="020F0502020204030204" pitchFamily="34" charset="0"/>
              </a:rPr>
              <a:t> They will throw them into the fiery furnace, where there will be wailing and grinding of teeth. </a:t>
            </a:r>
            <a:endParaRPr lang="en-US" sz="2400">
              <a:effectLst/>
              <a:latin typeface="SimSun" panose="02010600030101010101" pitchFamily="2" charset="-122"/>
              <a:cs typeface="SimSun" panose="02010600030101010101" pitchFamily="2" charset="-122"/>
            </a:endParaRPr>
          </a:p>
        </p:txBody>
      </p:sp>
    </p:spTree>
    <p:extLst>
      <p:ext uri="{BB962C8B-B14F-4D97-AF65-F5344CB8AC3E}">
        <p14:creationId xmlns:p14="http://schemas.microsoft.com/office/powerpoint/2010/main" val="42037998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4044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25227"/>
            <a:ext cx="10515600" cy="597401"/>
          </a:xfrm>
        </p:spPr>
        <p:txBody>
          <a:bodyPr>
            <a:normAutofit/>
          </a:bodyPr>
          <a:lstStyle/>
          <a:p>
            <a:pPr algn="ctr"/>
            <a:r>
              <a:rPr lang="en-GB" altLang="zh-CN" sz="2000" kern="1400" spc="-50">
                <a:effectLst/>
                <a:latin typeface="Calibri Light" panose="020F0302020204030204" pitchFamily="34" charset="0"/>
                <a:ea typeface="SimSun" panose="02010600030101010101" pitchFamily="2" charset="-122"/>
                <a:cs typeface="Times New Roman" panose="02020603050405020304" pitchFamily="18" charset="0"/>
              </a:rPr>
              <a:t>2 Thessalonians  </a:t>
            </a:r>
            <a:r>
              <a:rPr lang="en-US" altLang="zh-CN" sz="2000" kern="1400" spc="-50">
                <a:effectLst/>
                <a:ea typeface="SimSun" panose="02010600030101010101" pitchFamily="2" charset="-122"/>
                <a:cs typeface="Times New Roman" panose="02020603050405020304" pitchFamily="18" charset="0"/>
              </a:rPr>
              <a:t>2:3</a:t>
            </a:r>
            <a:r>
              <a:rPr lang="en-US" altLang="zh-CN" sz="2000" kern="1400" spc="-50">
                <a:ea typeface="SimSun" panose="02010600030101010101" pitchFamily="2" charset="-122"/>
                <a:cs typeface="Times New Roman" panose="02020603050405020304" pitchFamily="18" charset="0"/>
              </a:rPr>
              <a:t>-12    </a:t>
            </a:r>
            <a:r>
              <a:rPr lang="zh-CN" sz="2000" kern="1400" spc="-50">
                <a:effectLst/>
                <a:latin typeface="Calibri Light" panose="020F0302020204030204" pitchFamily="34" charset="0"/>
                <a:ea typeface="SimSun" panose="02010600030101010101" pitchFamily="2" charset="-122"/>
                <a:cs typeface="Times New Roman" panose="02020603050405020304" pitchFamily="18" charset="0"/>
              </a:rPr>
              <a:t>帖撒罗尼迦后</a:t>
            </a:r>
            <a:r>
              <a:rPr lang="zh-CN" sz="2000" kern="1400" spc="-50">
                <a:effectLst/>
                <a:latin typeface="SimSun" panose="02010600030101010101" pitchFamily="2" charset="-122"/>
                <a:ea typeface="SimSun" panose="02010600030101010101" pitchFamily="2" charset="-122"/>
                <a:cs typeface="Times New Roman" panose="02020603050405020304" pitchFamily="18" charset="0"/>
              </a:rPr>
              <a:t>书</a:t>
            </a:r>
            <a:r>
              <a:rPr lang="en-US" altLang="zh-CN" sz="2000" kern="1400" spc="-50">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2:3</a:t>
            </a:r>
            <a:r>
              <a:rPr lang="en-US" altLang="zh-CN" sz="2000" kern="1400" spc="-50">
                <a:latin typeface="SimSun" panose="02010600030101010101" pitchFamily="2" charset="-122"/>
                <a:ea typeface="SimSun" panose="02010600030101010101" pitchFamily="2" charset="-122"/>
                <a:cs typeface="Times New Roman" panose="02020603050405020304" pitchFamily="18" charset="0"/>
              </a:rPr>
              <a:t>-12</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02244" y="663240"/>
            <a:ext cx="10951581" cy="5928059"/>
          </a:xfrm>
        </p:spPr>
        <p:txBody>
          <a:bodyPr>
            <a:normAutofit/>
          </a:bodyPr>
          <a:lstStyle/>
          <a:p>
            <a:pPr marL="0" indent="0">
              <a:lnSpc>
                <a:spcPts val="5000"/>
              </a:lnSpc>
              <a:buNone/>
            </a:pPr>
            <a:r>
              <a:rPr lang="en-US" sz="2400" baseline="30000">
                <a:effectLst/>
                <a:latin typeface="SimSun" panose="02010600030101010101" pitchFamily="2" charset="-122"/>
                <a:ea typeface="SimSun" panose="02010600030101010101" pitchFamily="2" charset="-122"/>
                <a:cs typeface="Arial" panose="020B0604020202020204" pitchFamily="34" charset="0"/>
              </a:rPr>
              <a:t>3 </a:t>
            </a:r>
            <a:r>
              <a:rPr lang="zh-CN" sz="2400">
                <a:effectLst/>
                <a:latin typeface="Calibri" panose="020F0502020204030204" pitchFamily="34" charset="0"/>
                <a:ea typeface="SimSun" panose="02010600030101010101" pitchFamily="2" charset="-122"/>
                <a:cs typeface="Arial" panose="020B0604020202020204" pitchFamily="34" charset="0"/>
              </a:rPr>
              <a:t>因为这之前必先有离经叛道，和那不法的人沉沦之子出现。</a:t>
            </a:r>
            <a:r>
              <a:rPr lang="en-US" sz="2400" baseline="30000">
                <a:effectLst/>
                <a:latin typeface="SimSun" panose="02010600030101010101" pitchFamily="2" charset="-122"/>
                <a:ea typeface="SimSun" panose="02010600030101010101" pitchFamily="2" charset="-122"/>
                <a:cs typeface="Arial" panose="020B0604020202020204" pitchFamily="34" charset="0"/>
              </a:rPr>
              <a:t>4 </a:t>
            </a:r>
            <a:r>
              <a:rPr lang="zh-CN" sz="2400">
                <a:effectLst/>
                <a:latin typeface="Calibri" panose="020F0502020204030204" pitchFamily="34" charset="0"/>
                <a:ea typeface="SimSun" panose="02010600030101010101" pitchFamily="2" charset="-122"/>
                <a:cs typeface="Arial" panose="020B0604020202020204" pitchFamily="34" charset="0"/>
              </a:rPr>
              <a:t>就是那死敌，他抬高自己，超过各种所谓神明</a:t>
            </a:r>
            <a:r>
              <a:rPr lang="zh-CN" altLang="en-US" sz="2400">
                <a:effectLst/>
                <a:latin typeface="Calibri" panose="020F0502020204030204" pitchFamily="34" charset="0"/>
                <a:ea typeface="SimSun" panose="02010600030101010101" pitchFamily="2" charset="-122"/>
                <a:cs typeface="Arial" panose="020B0604020202020204" pitchFamily="34" charset="0"/>
              </a:rPr>
              <a:t>、</a:t>
            </a:r>
            <a:r>
              <a:rPr lang="zh-CN" sz="2400">
                <a:effectLst/>
                <a:latin typeface="Calibri" panose="020F0502020204030204" pitchFamily="34" charset="0"/>
                <a:ea typeface="SimSun" panose="02010600030101010101" pitchFamily="2" charset="-122"/>
                <a:cs typeface="Arial" panose="020B0604020202020204" pitchFamily="34" charset="0"/>
              </a:rPr>
              <a:t>圣物</a:t>
            </a:r>
            <a:r>
              <a:rPr lang="zh-CN" altLang="en-US" sz="2400">
                <a:effectLst/>
                <a:latin typeface="Calibri" panose="020F0502020204030204" pitchFamily="34" charset="0"/>
                <a:ea typeface="SimSun" panose="02010600030101010101" pitchFamily="2" charset="-122"/>
                <a:cs typeface="Arial" panose="020B0604020202020204" pitchFamily="34" charset="0"/>
              </a:rPr>
              <a:t>、</a:t>
            </a:r>
            <a:r>
              <a:rPr lang="zh-CN" sz="2400">
                <a:effectLst/>
                <a:latin typeface="Calibri" panose="020F0502020204030204" pitchFamily="34" charset="0"/>
                <a:ea typeface="SimSun" panose="02010600030101010101" pitchFamily="2" charset="-122"/>
                <a:cs typeface="Arial" panose="020B0604020202020204" pitchFamily="34" charset="0"/>
              </a:rPr>
              <a:t>神殿之上，甚至坐进神的圣所里面，自称是神。</a:t>
            </a:r>
            <a:r>
              <a:rPr lang="en-US" altLang="zh-CN" sz="2400" baseline="30000">
                <a:effectLst/>
                <a:latin typeface="SimSun" panose="02010600030101010101" pitchFamily="2" charset="-122"/>
                <a:ea typeface="SimSun" panose="02010600030101010101" pitchFamily="2" charset="-122"/>
                <a:cs typeface="Arial" panose="020B0604020202020204" pitchFamily="34" charset="0"/>
              </a:rPr>
              <a:t>5 </a:t>
            </a:r>
            <a:r>
              <a:rPr lang="zh-CN" altLang="en-US" sz="2400">
                <a:latin typeface="SimSun" panose="02010600030101010101" pitchFamily="2" charset="-122"/>
                <a:ea typeface="SimSun" panose="02010600030101010101" pitchFamily="2" charset="-122"/>
                <a:cs typeface="Arial" panose="020B0604020202020204" pitchFamily="34" charset="0"/>
              </a:rPr>
              <a:t>不记得吗？过去我在你们那里的时候，常常对你们说起这些事。</a:t>
            </a:r>
            <a:r>
              <a:rPr lang="en-US" altLang="zh-CN" sz="2400" baseline="30000">
                <a:effectLst/>
                <a:latin typeface="SimSun" panose="02010600030101010101" pitchFamily="2" charset="-122"/>
                <a:ea typeface="SimSun" panose="02010600030101010101" pitchFamily="2" charset="-122"/>
                <a:cs typeface="Arial" panose="020B0604020202020204" pitchFamily="34" charset="0"/>
              </a:rPr>
              <a:t> 6 </a:t>
            </a:r>
            <a:r>
              <a:rPr lang="zh-CN" altLang="en-US" sz="2400">
                <a:effectLst/>
                <a:latin typeface="SimSun" panose="02010600030101010101" pitchFamily="2" charset="-122"/>
                <a:ea typeface="SimSun" panose="02010600030101010101" pitchFamily="2" charset="-122"/>
                <a:cs typeface="Arial" panose="020B0604020202020204" pitchFamily="34" charset="0"/>
              </a:rPr>
              <a:t>你们知道，现在那拦阻的是什么，使他时辰到了就显露。</a:t>
            </a:r>
            <a:r>
              <a:rPr lang="en-US" altLang="zh-CN" sz="2400" baseline="30000">
                <a:effectLst/>
                <a:latin typeface="SimSun" panose="02010600030101010101" pitchFamily="2" charset="-122"/>
                <a:ea typeface="SimSun" panose="02010600030101010101" pitchFamily="2" charset="-122"/>
                <a:cs typeface="Arial" panose="020B0604020202020204" pitchFamily="34" charset="0"/>
              </a:rPr>
              <a:t> 7 </a:t>
            </a:r>
            <a:r>
              <a:rPr lang="zh-CN" altLang="en-US" sz="2400">
                <a:effectLst/>
                <a:latin typeface="SimSun" panose="02010600030101010101" pitchFamily="2" charset="-122"/>
                <a:ea typeface="SimSun" panose="02010600030101010101" pitchFamily="2" charset="-122"/>
                <a:cs typeface="Arial" panose="020B0604020202020204" pitchFamily="34" charset="0"/>
              </a:rPr>
              <a:t>因为，这不法之奥秘已经发作，</a:t>
            </a:r>
            <a:r>
              <a:rPr lang="zh-CN" altLang="en-US" sz="2400">
                <a:latin typeface="SimSun" panose="02010600030101010101" pitchFamily="2" charset="-122"/>
                <a:ea typeface="SimSun" panose="02010600030101010101" pitchFamily="2" charset="-122"/>
                <a:cs typeface="Arial" panose="020B0604020202020204" pitchFamily="34" charset="0"/>
              </a:rPr>
              <a:t>只是现在有那</a:t>
            </a:r>
            <a:r>
              <a:rPr lang="zh-CN" altLang="en-US" sz="2400">
                <a:effectLst/>
                <a:latin typeface="SimSun" panose="02010600030101010101" pitchFamily="2" charset="-122"/>
                <a:ea typeface="SimSun" panose="02010600030101010101" pitchFamily="2" charset="-122"/>
                <a:cs typeface="Arial" panose="020B0604020202020204" pitchFamily="34" charset="0"/>
              </a:rPr>
              <a:t>拦阻的，等到他</a:t>
            </a:r>
            <a:r>
              <a:rPr lang="zh-CN" sz="2400">
                <a:effectLst/>
                <a:latin typeface="SimSun" panose="02010600030101010101" pitchFamily="2" charset="-122"/>
                <a:ea typeface="SimSun" panose="02010600030101010101" pitchFamily="2" charset="-122"/>
                <a:cs typeface="Arial" panose="020B0604020202020204" pitchFamily="34" charset="0"/>
              </a:rPr>
              <a:t>不再</a:t>
            </a:r>
            <a:r>
              <a:rPr lang="zh-CN" altLang="en-US" sz="2400">
                <a:effectLst/>
                <a:latin typeface="SimSun" panose="02010600030101010101" pitchFamily="2" charset="-122"/>
                <a:ea typeface="SimSun" panose="02010600030101010101" pitchFamily="2" charset="-122"/>
                <a:cs typeface="Arial" panose="020B0604020202020204" pitchFamily="34" charset="0"/>
              </a:rPr>
              <a:t>挡路，</a:t>
            </a:r>
            <a:r>
              <a:rPr lang="en-US" altLang="zh-CN" sz="2400" baseline="30000">
                <a:effectLst/>
                <a:latin typeface="SimSun" panose="02010600030101010101" pitchFamily="2" charset="-122"/>
                <a:ea typeface="SimSun" panose="02010600030101010101" pitchFamily="2" charset="-122"/>
                <a:cs typeface="Arial" panose="020B0604020202020204" pitchFamily="34" charset="0"/>
              </a:rPr>
              <a:t>8 </a:t>
            </a:r>
            <a:r>
              <a:rPr lang="zh-CN" altLang="en-US" sz="2400">
                <a:effectLst/>
                <a:latin typeface="SimSun" panose="02010600030101010101" pitchFamily="2" charset="-122"/>
                <a:ea typeface="SimSun" panose="02010600030101010101" pitchFamily="2" charset="-122"/>
                <a:cs typeface="Arial" panose="020B0604020202020204" pitchFamily="34" charset="0"/>
              </a:rPr>
              <a:t>那时，那不法者就要出现</a:t>
            </a:r>
            <a:r>
              <a:rPr lang="en-US" altLang="zh-CN" sz="2400">
                <a:effectLst/>
                <a:latin typeface="SimSun" panose="02010600030101010101" pitchFamily="2" charset="-122"/>
                <a:ea typeface="SimSun" panose="02010600030101010101" pitchFamily="2" charset="-122"/>
                <a:cs typeface="Arial" panose="020B0604020202020204" pitchFamily="34" charset="0"/>
              </a:rPr>
              <a:t>——</a:t>
            </a:r>
            <a:r>
              <a:rPr lang="zh-CN" altLang="en-US" sz="2400">
                <a:effectLst/>
                <a:latin typeface="SimSun" panose="02010600030101010101" pitchFamily="2" charset="-122"/>
                <a:ea typeface="SimSun" panose="02010600030101010101" pitchFamily="2" charset="-122"/>
                <a:cs typeface="Arial" panose="020B0604020202020204" pitchFamily="34" charset="0"/>
              </a:rPr>
              <a:t>而主</a:t>
            </a:r>
            <a:r>
              <a:rPr lang="en-GB" altLang="zh-CN" sz="2400">
                <a:effectLst/>
                <a:latin typeface="SimSun" panose="02010600030101010101" pitchFamily="2" charset="-122"/>
                <a:ea typeface="SimSun" panose="02010600030101010101" pitchFamily="2" charset="-122"/>
                <a:cs typeface="Arial" panose="020B0604020202020204" pitchFamily="34" charset="0"/>
              </a:rPr>
              <a:t>……</a:t>
            </a:r>
            <a:r>
              <a:rPr lang="zh-CN" altLang="en-US" sz="2400">
                <a:effectLst/>
                <a:latin typeface="SimSun" panose="02010600030101010101" pitchFamily="2" charset="-122"/>
                <a:ea typeface="SimSun" panose="02010600030101010101" pitchFamily="2" charset="-122"/>
                <a:cs typeface="Arial" panose="020B0604020202020204" pitchFamily="34" charset="0"/>
              </a:rPr>
              <a:t>必凭他的再临显现，把他消灭。</a:t>
            </a:r>
            <a:r>
              <a:rPr lang="en-US" sz="2400" baseline="30000">
                <a:effectLst/>
                <a:latin typeface="SimSun" panose="02010600030101010101" pitchFamily="2" charset="-122"/>
                <a:cs typeface="Arial" panose="020B0604020202020204" pitchFamily="34" charset="0"/>
              </a:rPr>
              <a:t> 9 </a:t>
            </a:r>
            <a:r>
              <a:rPr lang="zh-CN" sz="2400">
                <a:effectLst/>
                <a:ea typeface="SimSun" panose="02010600030101010101" pitchFamily="2" charset="-122"/>
                <a:cs typeface="Arial" panose="020B0604020202020204" pitchFamily="34" charset="0"/>
              </a:rPr>
              <a:t>是撒旦，使到他的出现充满能力，使他摆出种种异能、神迹和骗人的奇事，</a:t>
            </a:r>
            <a:r>
              <a:rPr lang="en-US" sz="2400" baseline="30000">
                <a:effectLst/>
                <a:latin typeface="SimSun" panose="02010600030101010101" pitchFamily="2" charset="-122"/>
                <a:cs typeface="Arial" panose="020B0604020202020204" pitchFamily="34" charset="0"/>
              </a:rPr>
              <a:t>10 </a:t>
            </a:r>
            <a:r>
              <a:rPr lang="zh-CN" sz="2400">
                <a:effectLst/>
                <a:ea typeface="SimSun" panose="02010600030101010101" pitchFamily="2" charset="-122"/>
                <a:cs typeface="Arial" panose="020B0604020202020204" pitchFamily="34" charset="0"/>
              </a:rPr>
              <a:t>对那些快要灭亡的人施尽不义的诡计；只因他们不肯接受对真理的爱而挽救自己。</a:t>
            </a:r>
            <a:r>
              <a:rPr lang="en-US" sz="2400" baseline="30000">
                <a:effectLst/>
                <a:latin typeface="SimSun" panose="02010600030101010101" pitchFamily="2" charset="-122"/>
                <a:cs typeface="Arial" panose="020B0604020202020204" pitchFamily="34" charset="0"/>
              </a:rPr>
              <a:t>11 </a:t>
            </a:r>
            <a:r>
              <a:rPr lang="zh-CN" sz="2400">
                <a:effectLst/>
                <a:ea typeface="SimSun" panose="02010600030101010101" pitchFamily="2" charset="-122"/>
                <a:cs typeface="Arial" panose="020B0604020202020204" pitchFamily="34" charset="0"/>
              </a:rPr>
              <a:t>故此，神就令错谬的思想</a:t>
            </a:r>
            <a:r>
              <a:rPr lang="zh-CN" altLang="en-US" sz="2400">
                <a:effectLst/>
                <a:ea typeface="SimSun" panose="02010600030101010101" pitchFamily="2" charset="-122"/>
                <a:cs typeface="Arial" panose="020B0604020202020204" pitchFamily="34" charset="0"/>
              </a:rPr>
              <a:t>运</a:t>
            </a:r>
            <a:r>
              <a:rPr lang="zh-CN" sz="2400">
                <a:effectLst/>
                <a:ea typeface="SimSun" panose="02010600030101010101" pitchFamily="2" charset="-122"/>
                <a:cs typeface="Arial" panose="020B0604020202020204" pitchFamily="34" charset="0"/>
              </a:rPr>
              <a:t>行在他们当中，任其信从谎言，</a:t>
            </a:r>
            <a:r>
              <a:rPr lang="en-US" sz="2400" baseline="30000">
                <a:effectLst/>
                <a:latin typeface="SimSun" panose="02010600030101010101" pitchFamily="2" charset="-122"/>
                <a:cs typeface="Arial" panose="020B0604020202020204" pitchFamily="34" charset="0"/>
              </a:rPr>
              <a:t>12 </a:t>
            </a:r>
            <a:r>
              <a:rPr lang="zh-CN" sz="2400">
                <a:effectLst/>
                <a:ea typeface="SimSun" panose="02010600030101010101" pitchFamily="2" charset="-122"/>
                <a:cs typeface="Arial" panose="020B0604020202020204" pitchFamily="34" charset="0"/>
              </a:rPr>
              <a:t>为了把所有不信从真理，倒喜欢不义的人都定罪。</a:t>
            </a:r>
            <a:endParaRPr lang="zh-CN" altLang="en-US" sz="2400">
              <a:effectLst/>
              <a:latin typeface="SimSun" panose="02010600030101010101" pitchFamily="2" charset="-122"/>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4024201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8AC72-5E77-4B1D-A729-EE332CCAD4FF}"/>
              </a:ext>
            </a:extLst>
          </p:cNvPr>
          <p:cNvSpPr>
            <a:spLocks noGrp="1"/>
          </p:cNvSpPr>
          <p:nvPr>
            <p:ph type="ctrTitle"/>
          </p:nvPr>
        </p:nvSpPr>
        <p:spPr>
          <a:xfrm>
            <a:off x="1217098" y="512226"/>
            <a:ext cx="9749396" cy="4412199"/>
          </a:xfrm>
        </p:spPr>
        <p:txBody>
          <a:bodyPr>
            <a:noAutofit/>
          </a:bodyPr>
          <a:lstStyle/>
          <a:p>
            <a:pPr>
              <a:lnSpc>
                <a:spcPts val="5500"/>
              </a:lnSpc>
            </a:pPr>
            <a:r>
              <a:rPr lang="el-GR" sz="2800" i="0" u="none" strike="noStrike" baseline="0">
                <a:latin typeface="Segoe UI Semilight" panose="020B0402040204020203" pitchFamily="34" charset="0"/>
              </a:rPr>
              <a:t>νόμος</a:t>
            </a:r>
            <a:br>
              <a:rPr lang="en-US" sz="2800">
                <a:effectLst/>
                <a:latin typeface="Segoe UI Semilight" panose="020B0402040204020203" pitchFamily="34" charset="0"/>
                <a:ea typeface="SimSun" panose="02010600030101010101" pitchFamily="2" charset="-122"/>
              </a:rPr>
            </a:br>
            <a:r>
              <a:rPr lang="zh-CN" altLang="en-US" sz="2800">
                <a:latin typeface="SimSun" panose="02010600030101010101" pitchFamily="2" charset="-122"/>
                <a:ea typeface="SimSun" panose="02010600030101010101" pitchFamily="2" charset="-122"/>
              </a:rPr>
              <a:t>律法</a:t>
            </a:r>
            <a:r>
              <a:rPr lang="en-US" altLang="zh-CN" sz="2800">
                <a:latin typeface="SimSun" panose="02010600030101010101" pitchFamily="2" charset="-122"/>
                <a:ea typeface="SimSun" panose="02010600030101010101" pitchFamily="2" charset="-122"/>
              </a:rPr>
              <a:t>——</a:t>
            </a:r>
            <a:r>
              <a:rPr lang="zh-CN" altLang="en-US" sz="2800">
                <a:latin typeface="SimSun" panose="02010600030101010101" pitchFamily="2" charset="-122"/>
                <a:ea typeface="SimSun" panose="02010600030101010101" pitchFamily="2" charset="-122"/>
              </a:rPr>
              <a:t>雅伟对他选民的吩咐，即妥拉</a:t>
            </a:r>
            <a:br>
              <a:rPr lang="en-GB" altLang="zh-CN" sz="3200">
                <a:latin typeface="SimSun" panose="02010600030101010101" pitchFamily="2" charset="-122"/>
                <a:ea typeface="SimSun" panose="02010600030101010101" pitchFamily="2" charset="-122"/>
              </a:rPr>
            </a:br>
            <a:br>
              <a:rPr lang="en-GB" altLang="zh-CN" sz="3200">
                <a:latin typeface="SimSun" panose="02010600030101010101" pitchFamily="2" charset="-122"/>
                <a:ea typeface="SimSun" panose="02010600030101010101" pitchFamily="2" charset="-122"/>
              </a:rPr>
            </a:br>
            <a:r>
              <a:rPr lang="zh-CN" altLang="en-US" sz="2800">
                <a:latin typeface="+mn-ea"/>
                <a:ea typeface="+mn-ea"/>
              </a:rPr>
              <a:t>“</a:t>
            </a:r>
            <a:r>
              <a:rPr lang="en-GB" altLang="zh-CN" sz="2800">
                <a:latin typeface="+mn-ea"/>
                <a:ea typeface="+mn-ea"/>
              </a:rPr>
              <a:t>the Law” translates “Torah” </a:t>
            </a:r>
            <a:br>
              <a:rPr lang="en-GB" altLang="zh-CN" sz="2800">
                <a:latin typeface="+mn-ea"/>
                <a:ea typeface="+mn-ea"/>
              </a:rPr>
            </a:br>
            <a:r>
              <a:rPr lang="en-GB" altLang="zh-CN" sz="2800">
                <a:latin typeface="+mn-ea"/>
                <a:ea typeface="+mn-ea"/>
              </a:rPr>
              <a:t>which means Yahweh’s instructions for His chosen people </a:t>
            </a:r>
            <a:endParaRPr lang="en-GB" sz="3200">
              <a:latin typeface="+mn-ea"/>
              <a:ea typeface="+mn-ea"/>
            </a:endParaRPr>
          </a:p>
        </p:txBody>
      </p:sp>
    </p:spTree>
    <p:extLst>
      <p:ext uri="{BB962C8B-B14F-4D97-AF65-F5344CB8AC3E}">
        <p14:creationId xmlns:p14="http://schemas.microsoft.com/office/powerpoint/2010/main" val="3870905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8AC72-5E77-4B1D-A729-EE332CCAD4FF}"/>
              </a:ext>
            </a:extLst>
          </p:cNvPr>
          <p:cNvSpPr>
            <a:spLocks noGrp="1"/>
          </p:cNvSpPr>
          <p:nvPr>
            <p:ph type="ctrTitle"/>
          </p:nvPr>
        </p:nvSpPr>
        <p:spPr>
          <a:xfrm>
            <a:off x="1217098" y="1122362"/>
            <a:ext cx="9749396" cy="2516188"/>
          </a:xfrm>
        </p:spPr>
        <p:txBody>
          <a:bodyPr>
            <a:normAutofit/>
          </a:bodyPr>
          <a:lstStyle/>
          <a:p>
            <a:pPr>
              <a:lnSpc>
                <a:spcPts val="5500"/>
              </a:lnSpc>
            </a:pPr>
            <a:r>
              <a:rPr lang="zh-CN" altLang="en-US" sz="2800">
                <a:latin typeface="SimSun" panose="02010600030101010101" pitchFamily="2" charset="-122"/>
                <a:ea typeface="SimSun" panose="02010600030101010101" pitchFamily="2" charset="-122"/>
              </a:rPr>
              <a:t>雅伟对他子民的吩咐是什么？</a:t>
            </a:r>
            <a:br>
              <a:rPr lang="en-GB" altLang="zh-CN" sz="3200">
                <a:latin typeface="SimSun" panose="02010600030101010101" pitchFamily="2" charset="-122"/>
                <a:ea typeface="SimSun" panose="02010600030101010101" pitchFamily="2" charset="-122"/>
              </a:rPr>
            </a:br>
            <a:r>
              <a:rPr lang="en-GB" altLang="zh-CN" sz="2800">
                <a:latin typeface="+mn-ea"/>
                <a:ea typeface="+mn-ea"/>
              </a:rPr>
              <a:t>What are Yahweh’s instructions for His chosen people? </a:t>
            </a:r>
            <a:endParaRPr lang="en-GB" sz="3200">
              <a:latin typeface="+mn-ea"/>
              <a:ea typeface="+mn-ea"/>
            </a:endParaRPr>
          </a:p>
        </p:txBody>
      </p:sp>
    </p:spTree>
    <p:extLst>
      <p:ext uri="{BB962C8B-B14F-4D97-AF65-F5344CB8AC3E}">
        <p14:creationId xmlns:p14="http://schemas.microsoft.com/office/powerpoint/2010/main" val="3947615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25227"/>
            <a:ext cx="10515600" cy="597401"/>
          </a:xfrm>
        </p:spPr>
        <p:txBody>
          <a:bodyPr>
            <a:normAutofit/>
          </a:bodyPr>
          <a:lstStyle/>
          <a:p>
            <a:pPr algn="ctr"/>
            <a:r>
              <a:rPr lang="en-GB" altLang="zh-CN" sz="2000" kern="1400" spc="-50">
                <a:latin typeface="Calibri Light" panose="020F0302020204030204" pitchFamily="34" charset="0"/>
                <a:ea typeface="SimSun" panose="02010600030101010101" pitchFamily="2" charset="-122"/>
                <a:cs typeface="Times New Roman" panose="02020603050405020304" pitchFamily="18" charset="0"/>
              </a:rPr>
              <a:t>Mark</a:t>
            </a:r>
            <a:r>
              <a:rPr lang="en-GB" altLang="zh-CN" sz="2000" kern="1400" spc="-50">
                <a:effectLst/>
                <a:latin typeface="Calibri Light" panose="020F0302020204030204" pitchFamily="34" charset="0"/>
                <a:ea typeface="SimSun" panose="02010600030101010101" pitchFamily="2" charset="-122"/>
                <a:cs typeface="Times New Roman" panose="02020603050405020304" pitchFamily="18" charset="0"/>
              </a:rPr>
              <a:t>  1</a:t>
            </a:r>
            <a:r>
              <a:rPr lang="en-US" altLang="zh-CN" sz="2000" kern="1400" spc="-50">
                <a:effectLst/>
                <a:ea typeface="SimSun" panose="02010600030101010101" pitchFamily="2" charset="-122"/>
                <a:cs typeface="Times New Roman" panose="02020603050405020304" pitchFamily="18" charset="0"/>
              </a:rPr>
              <a:t>2:28-34</a:t>
            </a:r>
            <a:r>
              <a:rPr lang="en-US" altLang="zh-CN" sz="2000" kern="1400" spc="-50">
                <a:ea typeface="SimSun" panose="02010600030101010101" pitchFamily="2" charset="-122"/>
                <a:cs typeface="Times New Roman" panose="02020603050405020304" pitchFamily="18" charset="0"/>
              </a:rPr>
              <a:t>    </a:t>
            </a:r>
            <a:r>
              <a:rPr lang="zh-CN" altLang="en-US" sz="2000" kern="1400" spc="-50">
                <a:latin typeface="SimSun" panose="02010600030101010101" pitchFamily="2" charset="-122"/>
                <a:ea typeface="SimSun" panose="02010600030101010101" pitchFamily="2" charset="-122"/>
                <a:cs typeface="Times New Roman" panose="02020603050405020304" pitchFamily="18" charset="0"/>
              </a:rPr>
              <a:t>马可福音</a:t>
            </a:r>
            <a:r>
              <a:rPr lang="en-US" altLang="zh-CN" sz="2000" kern="1400" spc="-50">
                <a:latin typeface="SimSun" panose="02010600030101010101" pitchFamily="2" charset="-122"/>
                <a:ea typeface="SimSun" panose="02010600030101010101" pitchFamily="2" charset="-122"/>
                <a:cs typeface="Times New Roman" panose="02020603050405020304" pitchFamily="18" charset="0"/>
              </a:rPr>
              <a:t> 1</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2:28-34</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02244" y="663240"/>
            <a:ext cx="10951581" cy="5928059"/>
          </a:xfrm>
        </p:spPr>
        <p:txBody>
          <a:bodyPr>
            <a:normAutofit/>
          </a:bodyPr>
          <a:lstStyle/>
          <a:p>
            <a:pPr marL="0" indent="0">
              <a:lnSpc>
                <a:spcPts val="5000"/>
              </a:lnSpc>
              <a:buNone/>
            </a:pPr>
            <a:r>
              <a:rPr lang="en-US" sz="2400" baseline="30000" dirty="0">
                <a:effectLst/>
                <a:latin typeface="SimSun" panose="02010600030101010101" pitchFamily="2" charset="-122"/>
                <a:cs typeface="Arial" panose="020B0604020202020204" pitchFamily="34" charset="0"/>
              </a:rPr>
              <a:t>28 </a:t>
            </a:r>
            <a:r>
              <a:rPr lang="zh-CN" sz="2400" dirty="0">
                <a:effectLst/>
                <a:ea typeface="SimSun" panose="02010600030101010101" pitchFamily="2" charset="-122"/>
                <a:cs typeface="Arial" panose="020B0604020202020204" pitchFamily="34" charset="0"/>
              </a:rPr>
              <a:t>经学家当中有一个听见他们辩论，觉得耶稣答得好，就上前问他：诫命中哪一条是第一重要？</a:t>
            </a:r>
            <a:r>
              <a:rPr lang="en-US" sz="2400" baseline="30000" dirty="0">
                <a:effectLst/>
                <a:latin typeface="SimSun" panose="02010600030101010101" pitchFamily="2" charset="-122"/>
                <a:cs typeface="Arial" panose="020B0604020202020204" pitchFamily="34" charset="0"/>
              </a:rPr>
              <a:t>29 </a:t>
            </a:r>
            <a:r>
              <a:rPr lang="zh-CN" sz="2400" dirty="0">
                <a:effectLst/>
                <a:ea typeface="SimSun" panose="02010600030101010101" pitchFamily="2" charset="-122"/>
                <a:cs typeface="Arial" panose="020B0604020202020204" pitchFamily="34" charset="0"/>
              </a:rPr>
              <a:t>耶稣答：第一条是这个：听哪，以色列！主，我们的神，</a:t>
            </a:r>
            <a:r>
              <a:rPr lang="zh-CN" sz="1600" dirty="0">
                <a:effectLst/>
                <a:ea typeface="SimSun" panose="02010600030101010101" pitchFamily="2" charset="-122"/>
                <a:cs typeface="Arial" panose="020B0604020202020204" pitchFamily="34" charset="0"/>
              </a:rPr>
              <a:t>指雅伟</a:t>
            </a:r>
            <a:r>
              <a:rPr lang="en-GB" altLang="zh-CN" sz="1600" dirty="0">
                <a:effectLst/>
                <a:ea typeface="SimSun" panose="02010600030101010101" pitchFamily="2" charset="-122"/>
                <a:cs typeface="Arial" panose="020B0604020202020204" pitchFamily="34" charset="0"/>
              </a:rPr>
              <a:t>  </a:t>
            </a:r>
            <a:r>
              <a:rPr lang="zh-CN" sz="2400" dirty="0">
                <a:effectLst/>
                <a:ea typeface="SimSun" panose="02010600030101010101" pitchFamily="2" charset="-122"/>
                <a:cs typeface="Arial" panose="020B0604020202020204" pitchFamily="34" charset="0"/>
              </a:rPr>
              <a:t>主是唯一。</a:t>
            </a:r>
            <a:r>
              <a:rPr lang="en-US" sz="2400" baseline="30000" dirty="0">
                <a:effectLst/>
                <a:latin typeface="SimSun" panose="02010600030101010101" pitchFamily="2" charset="-122"/>
                <a:cs typeface="Arial" panose="020B0604020202020204" pitchFamily="34" charset="0"/>
              </a:rPr>
              <a:t>30 </a:t>
            </a:r>
            <a:r>
              <a:rPr lang="zh-CN" sz="2400" dirty="0">
                <a:solidFill>
                  <a:srgbClr val="C00000"/>
                </a:solidFill>
                <a:effectLst/>
                <a:ea typeface="SimSun" panose="02010600030101010101" pitchFamily="2" charset="-122"/>
                <a:cs typeface="Arial" panose="020B0604020202020204" pitchFamily="34" charset="0"/>
              </a:rPr>
              <a:t>你要全心全人全智全力，爱主你的神</a:t>
            </a:r>
            <a:r>
              <a:rPr lang="zh-CN" sz="2400" dirty="0">
                <a:effectLst/>
                <a:ea typeface="SimSun" panose="02010600030101010101" pitchFamily="2" charset="-122"/>
                <a:cs typeface="Arial" panose="020B0604020202020204" pitchFamily="34" charset="0"/>
              </a:rPr>
              <a:t>。</a:t>
            </a:r>
            <a:r>
              <a:rPr lang="en-US" sz="2400" baseline="30000" dirty="0">
                <a:effectLst/>
                <a:latin typeface="SimSun" panose="02010600030101010101" pitchFamily="2" charset="-122"/>
                <a:cs typeface="Arial" panose="020B0604020202020204" pitchFamily="34" charset="0"/>
              </a:rPr>
              <a:t>31 </a:t>
            </a:r>
            <a:r>
              <a:rPr lang="zh-CN" sz="2400" dirty="0">
                <a:effectLst/>
                <a:ea typeface="SimSun" panose="02010600030101010101" pitchFamily="2" charset="-122"/>
                <a:cs typeface="Arial" panose="020B0604020202020204" pitchFamily="34" charset="0"/>
              </a:rPr>
              <a:t>第二条是：</a:t>
            </a:r>
            <a:r>
              <a:rPr lang="zh-CN" sz="2400" dirty="0">
                <a:solidFill>
                  <a:srgbClr val="C00000"/>
                </a:solidFill>
                <a:effectLst/>
                <a:ea typeface="SimSun" panose="02010600030101010101" pitchFamily="2" charset="-122"/>
                <a:cs typeface="Arial" panose="020B0604020202020204" pitchFamily="34" charset="0"/>
              </a:rPr>
              <a:t>你要爱邻人如爱自己</a:t>
            </a:r>
            <a:r>
              <a:rPr lang="zh-CN" sz="2400" dirty="0">
                <a:effectLst/>
                <a:ea typeface="SimSun" panose="02010600030101010101" pitchFamily="2" charset="-122"/>
                <a:cs typeface="Arial" panose="020B0604020202020204" pitchFamily="34" charset="0"/>
              </a:rPr>
              <a:t>。再没有别的诫命比这两条更重要的了。</a:t>
            </a:r>
            <a:r>
              <a:rPr lang="en-US" sz="2400" baseline="30000" dirty="0">
                <a:effectLst/>
                <a:latin typeface="SimSun" panose="02010600030101010101" pitchFamily="2" charset="-122"/>
                <a:cs typeface="Arial" panose="020B0604020202020204" pitchFamily="34" charset="0"/>
              </a:rPr>
              <a:t>32 </a:t>
            </a:r>
            <a:r>
              <a:rPr lang="zh-CN" sz="2400" dirty="0">
                <a:effectLst/>
                <a:ea typeface="SimSun" panose="02010600030101010101" pitchFamily="2" charset="-122"/>
                <a:cs typeface="Arial" panose="020B0604020202020204" pitchFamily="34" charset="0"/>
              </a:rPr>
              <a:t>那经学家说：老师所言，千真万确：他是唯一，除他以外，别无他神。</a:t>
            </a:r>
            <a:r>
              <a:rPr lang="en-US" sz="2400" baseline="30000" dirty="0">
                <a:effectLst/>
                <a:latin typeface="SimSun" panose="02010600030101010101" pitchFamily="2" charset="-122"/>
                <a:cs typeface="Arial" panose="020B0604020202020204" pitchFamily="34" charset="0"/>
              </a:rPr>
              <a:t>33 </a:t>
            </a:r>
            <a:r>
              <a:rPr lang="zh-CN" sz="2400" dirty="0">
                <a:effectLst/>
                <a:ea typeface="SimSun" panose="02010600030101010101" pitchFamily="2" charset="-122"/>
                <a:cs typeface="Arial" panose="020B0604020202020204" pitchFamily="34" charset="0"/>
              </a:rPr>
              <a:t>爱他，要以全心全智全力，还要爱邻人如爱自己，这比献全燔祭和各样祭品都要紧哪！</a:t>
            </a:r>
            <a:r>
              <a:rPr lang="en-US" sz="2400" baseline="30000" dirty="0">
                <a:effectLst/>
                <a:latin typeface="SimSun" panose="02010600030101010101" pitchFamily="2" charset="-122"/>
                <a:cs typeface="Arial" panose="020B0604020202020204" pitchFamily="34" charset="0"/>
              </a:rPr>
              <a:t>34 </a:t>
            </a:r>
            <a:r>
              <a:rPr lang="zh-CN" sz="2400" dirty="0">
                <a:effectLst/>
                <a:ea typeface="SimSun" panose="02010600030101010101" pitchFamily="2" charset="-122"/>
                <a:cs typeface="Arial" panose="020B0604020202020204" pitchFamily="34" charset="0"/>
              </a:rPr>
              <a:t>耶稣见他说话谨慎，便对他说：你距离神的国不远了。</a:t>
            </a:r>
            <a:endParaRPr lang="zh-CN" altLang="en-US" sz="2400" dirty="0">
              <a:effectLst/>
              <a:latin typeface="SimSun" panose="02010600030101010101" pitchFamily="2" charset="-122"/>
              <a:ea typeface="SimSun" panose="02010600030101010101" pitchFamily="2" charset="-122"/>
              <a:cs typeface="Arial" panose="020B0604020202020204" pitchFamily="34" charset="0"/>
            </a:endParaRPr>
          </a:p>
        </p:txBody>
      </p:sp>
    </p:spTree>
    <p:extLst>
      <p:ext uri="{BB962C8B-B14F-4D97-AF65-F5344CB8AC3E}">
        <p14:creationId xmlns:p14="http://schemas.microsoft.com/office/powerpoint/2010/main" val="1475311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12120"/>
            <a:ext cx="10515600" cy="575110"/>
          </a:xfrm>
        </p:spPr>
        <p:txBody>
          <a:bodyPr>
            <a:normAutofit/>
          </a:bodyPr>
          <a:lstStyle/>
          <a:p>
            <a:pPr algn="ctr"/>
            <a:r>
              <a:rPr lang="en-GB" altLang="zh-CN" sz="2000" kern="1400" spc="-50">
                <a:effectLst/>
                <a:ea typeface="SimSun" panose="02010600030101010101" pitchFamily="2" charset="-122"/>
                <a:cs typeface="Times New Roman" panose="02020603050405020304" pitchFamily="18" charset="0"/>
              </a:rPr>
              <a:t>Romans </a:t>
            </a:r>
            <a:r>
              <a:rPr lang="en-US" altLang="zh-CN" sz="2000" kern="1400" spc="-50">
                <a:effectLst/>
                <a:ea typeface="SimSun" panose="02010600030101010101" pitchFamily="2" charset="-122"/>
                <a:cs typeface="Times New Roman" panose="02020603050405020304" pitchFamily="18" charset="0"/>
              </a:rPr>
              <a:t>13: 8-10    </a:t>
            </a:r>
            <a:r>
              <a:rPr lang="zh-CN" altLang="en-US" sz="2000" kern="1400" spc="-50">
                <a:latin typeface="SimSun" panose="02010600030101010101" pitchFamily="2" charset="-122"/>
                <a:ea typeface="SimSun" panose="02010600030101010101" pitchFamily="2" charset="-122"/>
                <a:cs typeface="Times New Roman" panose="02020603050405020304" pitchFamily="18" charset="0"/>
              </a:rPr>
              <a:t>罗马书</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13:8-10</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79509" y="602280"/>
            <a:ext cx="10997966" cy="6020426"/>
          </a:xfrm>
        </p:spPr>
        <p:txBody>
          <a:bodyPr>
            <a:noAutofit/>
          </a:bodyPr>
          <a:lstStyle/>
          <a:p>
            <a:pPr marL="0" indent="0">
              <a:lnSpc>
                <a:spcPts val="5000"/>
              </a:lnSpc>
              <a:buNone/>
            </a:pPr>
            <a:r>
              <a:rPr lang="en-US" sz="2400" baseline="30000">
                <a:effectLst/>
                <a:latin typeface="SimSun" panose="02010600030101010101" pitchFamily="2" charset="-122"/>
                <a:cs typeface="Arial" panose="020B0604020202020204" pitchFamily="34" charset="0"/>
              </a:rPr>
              <a:t>8 </a:t>
            </a:r>
            <a:r>
              <a:rPr lang="zh-CN" sz="2400">
                <a:effectLst/>
                <a:ea typeface="SimSun" panose="02010600030101010101" pitchFamily="2" charset="-122"/>
                <a:cs typeface="Arial" panose="020B0604020202020204" pitchFamily="34" charset="0"/>
              </a:rPr>
              <a:t>凡事都不要亏负人，除了彼此相爱，因为爱别人就成全律法。</a:t>
            </a:r>
            <a:r>
              <a:rPr lang="en-US" sz="2400" baseline="30000">
                <a:effectLst/>
                <a:latin typeface="SimSun" panose="02010600030101010101" pitchFamily="2" charset="-122"/>
                <a:cs typeface="Arial" panose="020B0604020202020204" pitchFamily="34" charset="0"/>
              </a:rPr>
              <a:t>9 </a:t>
            </a:r>
            <a:r>
              <a:rPr lang="zh-CN" sz="2400">
                <a:effectLst/>
                <a:ea typeface="SimSun" panose="02010600030101010101" pitchFamily="2" charset="-122"/>
                <a:cs typeface="Arial" panose="020B0604020202020204" pitchFamily="34" charset="0"/>
              </a:rPr>
              <a:t>其实</a:t>
            </a:r>
            <a:r>
              <a:rPr lang="zh-CN" sz="2400">
                <a:solidFill>
                  <a:srgbClr val="C00000"/>
                </a:solidFill>
                <a:effectLst/>
                <a:ea typeface="SimSun" panose="02010600030101010101" pitchFamily="2" charset="-122"/>
                <a:cs typeface="Arial" panose="020B0604020202020204" pitchFamily="34" charset="0"/>
              </a:rPr>
              <a:t>全部的诫命</a:t>
            </a:r>
            <a:r>
              <a:rPr lang="zh-CN" sz="2400">
                <a:effectLst/>
                <a:ea typeface="SimSun" panose="02010600030101010101" pitchFamily="2" charset="-122"/>
                <a:cs typeface="Arial" panose="020B0604020202020204" pitchFamily="34" charset="0"/>
              </a:rPr>
              <a:t>，诸如不可奸淫，不可杀人，不可偷盗，不可贪心等等，</a:t>
            </a:r>
            <a:r>
              <a:rPr lang="zh-CN" sz="2400">
                <a:solidFill>
                  <a:srgbClr val="C00000"/>
                </a:solidFill>
                <a:effectLst/>
                <a:ea typeface="SimSun" panose="02010600030101010101" pitchFamily="2" charset="-122"/>
                <a:cs typeface="Arial" panose="020B0604020202020204" pitchFamily="34" charset="0"/>
              </a:rPr>
              <a:t>都包含在这一条里：你要爱你的邻舍如爱自己</a:t>
            </a:r>
            <a:r>
              <a:rPr lang="zh-CN" sz="2400">
                <a:effectLst/>
                <a:ea typeface="SimSun" panose="02010600030101010101" pitchFamily="2" charset="-122"/>
                <a:cs typeface="Arial" panose="020B0604020202020204" pitchFamily="34" charset="0"/>
              </a:rPr>
              <a:t>。</a:t>
            </a:r>
            <a:r>
              <a:rPr lang="en-US" sz="2400" baseline="30000">
                <a:effectLst/>
                <a:latin typeface="SimSun" panose="02010600030101010101" pitchFamily="2" charset="-122"/>
                <a:cs typeface="Arial" panose="020B0604020202020204" pitchFamily="34" charset="0"/>
              </a:rPr>
              <a:t>10 </a:t>
            </a:r>
            <a:r>
              <a:rPr lang="zh-CN" sz="2400">
                <a:effectLst/>
                <a:ea typeface="SimSun" panose="02010600030101010101" pitchFamily="2" charset="-122"/>
                <a:cs typeface="Arial" panose="020B0604020202020204" pitchFamily="34" charset="0"/>
              </a:rPr>
              <a:t>爱是不加害于人的，所以爱就成全律法。</a:t>
            </a:r>
            <a:endParaRPr lang="en-GB" altLang="zh-CN" sz="2400">
              <a:effectLst/>
              <a:ea typeface="SimSun" panose="02010600030101010101" pitchFamily="2" charset="-122"/>
              <a:cs typeface="Arial" panose="020B0604020202020204" pitchFamily="34" charset="0"/>
            </a:endParaRPr>
          </a:p>
          <a:p>
            <a:pPr marL="0" indent="0">
              <a:lnSpc>
                <a:spcPts val="5000"/>
              </a:lnSpc>
              <a:buNone/>
            </a:pPr>
            <a:endParaRPr lang="en-US" altLang="zh-CN" sz="2400">
              <a:effectLst/>
              <a:ea typeface="SimSun" panose="02010600030101010101" pitchFamily="2" charset="-122"/>
              <a:cs typeface="Arial" panose="020B0604020202020204" pitchFamily="34" charset="0"/>
            </a:endParaRPr>
          </a:p>
          <a:p>
            <a:pPr marL="0" indent="0">
              <a:lnSpc>
                <a:spcPts val="3500"/>
              </a:lnSpc>
              <a:buNone/>
            </a:pPr>
            <a:r>
              <a:rPr lang="en-GB" sz="2400" b="0" i="0" u="none" strike="noStrike" baseline="30000">
                <a:latin typeface="Calibri" panose="020F0502020204030204" pitchFamily="34" charset="0"/>
              </a:rPr>
              <a:t>8</a:t>
            </a:r>
            <a:r>
              <a:rPr lang="en-GB" sz="2400" b="0" i="0" u="none" strike="noStrike" baseline="0">
                <a:latin typeface="Calibri" panose="020F0502020204030204" pitchFamily="34" charset="0"/>
              </a:rPr>
              <a:t> Owe nothing to anyone, except to love one another; for the one who loves another has fulfilled the Law. </a:t>
            </a:r>
            <a:r>
              <a:rPr lang="en-GB" sz="2400" b="0" i="0" u="none" strike="noStrike" baseline="30000">
                <a:latin typeface="Calibri" panose="020F0502020204030204" pitchFamily="34" charset="0"/>
              </a:rPr>
              <a:t>9</a:t>
            </a:r>
            <a:r>
              <a:rPr lang="en-GB" sz="2400" b="0" i="0" u="none" strike="noStrike" baseline="0">
                <a:latin typeface="Calibri" panose="020F0502020204030204" pitchFamily="34" charset="0"/>
              </a:rPr>
              <a:t> The commandments, “You shall not commit adultery; you shall not kill; you shall not steal; you shall not covet,” and whatever other commandment there may be, are summed up in this saying, namely, “</a:t>
            </a:r>
            <a:r>
              <a:rPr lang="en-GB" sz="2400" b="0" i="0" u="none" strike="noStrike" baseline="0">
                <a:solidFill>
                  <a:srgbClr val="C00000"/>
                </a:solidFill>
                <a:latin typeface="Calibri" panose="020F0502020204030204" pitchFamily="34" charset="0"/>
              </a:rPr>
              <a:t>You shall love your neighbor as yourself</a:t>
            </a:r>
            <a:r>
              <a:rPr lang="en-GB" sz="2400" b="0" i="0" u="none" strike="noStrike" baseline="0">
                <a:latin typeface="Calibri" panose="020F0502020204030204" pitchFamily="34" charset="0"/>
              </a:rPr>
              <a:t>. ” </a:t>
            </a:r>
            <a:r>
              <a:rPr lang="en-GB" sz="2400" b="0" i="0" u="none" strike="noStrike" baseline="30000">
                <a:latin typeface="Calibri" panose="020F0502020204030204" pitchFamily="34" charset="0"/>
              </a:rPr>
              <a:t>10</a:t>
            </a:r>
            <a:r>
              <a:rPr lang="en-GB" sz="2400" b="0" i="0" u="none" strike="noStrike" baseline="0">
                <a:latin typeface="Calibri" panose="020F0502020204030204" pitchFamily="34" charset="0"/>
              </a:rPr>
              <a:t> Love does no evil to the neighbor; hence, love is the fulfillment of the Law. </a:t>
            </a:r>
            <a:endParaRPr lang="en-GB" sz="2400"/>
          </a:p>
        </p:txBody>
      </p:sp>
    </p:spTree>
    <p:extLst>
      <p:ext uri="{BB962C8B-B14F-4D97-AF65-F5344CB8AC3E}">
        <p14:creationId xmlns:p14="http://schemas.microsoft.com/office/powerpoint/2010/main" val="2683107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F0E3D-8FEB-4378-8472-EE741A697C2F}"/>
              </a:ext>
            </a:extLst>
          </p:cNvPr>
          <p:cNvSpPr>
            <a:spLocks noGrp="1"/>
          </p:cNvSpPr>
          <p:nvPr>
            <p:ph type="title"/>
          </p:nvPr>
        </p:nvSpPr>
        <p:spPr>
          <a:xfrm>
            <a:off x="838200" y="12120"/>
            <a:ext cx="10515600" cy="575110"/>
          </a:xfrm>
        </p:spPr>
        <p:txBody>
          <a:bodyPr>
            <a:normAutofit/>
          </a:bodyPr>
          <a:lstStyle/>
          <a:p>
            <a:pPr algn="ctr"/>
            <a:r>
              <a:rPr lang="en-GB" altLang="zh-CN" sz="2000" kern="1400" spc="-50">
                <a:ea typeface="SimSun" panose="02010600030101010101" pitchFamily="2" charset="-122"/>
                <a:cs typeface="Times New Roman" panose="02020603050405020304" pitchFamily="18" charset="0"/>
              </a:rPr>
              <a:t>Galati</a:t>
            </a:r>
            <a:r>
              <a:rPr lang="en-GB" altLang="zh-CN" sz="2000" kern="1400" spc="-50">
                <a:effectLst/>
                <a:ea typeface="SimSun" panose="02010600030101010101" pitchFamily="2" charset="-122"/>
                <a:cs typeface="Times New Roman" panose="02020603050405020304" pitchFamily="18" charset="0"/>
              </a:rPr>
              <a:t>ans 5:</a:t>
            </a:r>
            <a:r>
              <a:rPr lang="en-US" altLang="zh-CN" sz="2000" kern="1400" spc="-50">
                <a:effectLst/>
                <a:ea typeface="SimSun" panose="02010600030101010101" pitchFamily="2" charset="-122"/>
                <a:cs typeface="Times New Roman" panose="02020603050405020304" pitchFamily="18" charset="0"/>
              </a:rPr>
              <a:t>13-15    </a:t>
            </a:r>
            <a:r>
              <a:rPr lang="zh-CN" altLang="en-US" sz="2000" kern="1400" spc="-50">
                <a:latin typeface="SimSun" panose="02010600030101010101" pitchFamily="2" charset="-122"/>
                <a:ea typeface="SimSun" panose="02010600030101010101" pitchFamily="2" charset="-122"/>
                <a:cs typeface="Times New Roman" panose="02020603050405020304" pitchFamily="18" charset="0"/>
              </a:rPr>
              <a:t>加拉太书</a:t>
            </a:r>
            <a:r>
              <a:rPr lang="zh-CN" altLang="en-US" sz="2000" kern="1400" spc="-50">
                <a:effectLst/>
                <a:latin typeface="SimSun" panose="02010600030101010101" pitchFamily="2" charset="-122"/>
                <a:ea typeface="SimSun" panose="02010600030101010101" pitchFamily="2" charset="-122"/>
                <a:cs typeface="Times New Roman" panose="02020603050405020304" pitchFamily="18" charset="0"/>
              </a:rPr>
              <a:t> </a:t>
            </a:r>
            <a:r>
              <a:rPr lang="en-US" altLang="zh-CN" sz="2000" kern="1400" spc="-50">
                <a:effectLst/>
                <a:latin typeface="SimSun" panose="02010600030101010101" pitchFamily="2" charset="-122"/>
                <a:ea typeface="SimSun" panose="02010600030101010101" pitchFamily="2" charset="-122"/>
                <a:cs typeface="Times New Roman" panose="02020603050405020304" pitchFamily="18" charset="0"/>
              </a:rPr>
              <a:t>5:13-15</a:t>
            </a:r>
            <a:endParaRPr lang="en-GB" sz="2000"/>
          </a:p>
        </p:txBody>
      </p:sp>
      <p:sp>
        <p:nvSpPr>
          <p:cNvPr id="3" name="Content Placeholder 2">
            <a:extLst>
              <a:ext uri="{FF2B5EF4-FFF2-40B4-BE49-F238E27FC236}">
                <a16:creationId xmlns:a16="http://schemas.microsoft.com/office/drawing/2014/main" id="{9495260E-2987-4F9D-9974-3148DDE55AB8}"/>
              </a:ext>
            </a:extLst>
          </p:cNvPr>
          <p:cNvSpPr>
            <a:spLocks noGrp="1"/>
          </p:cNvSpPr>
          <p:nvPr>
            <p:ph idx="1"/>
          </p:nvPr>
        </p:nvSpPr>
        <p:spPr>
          <a:xfrm>
            <a:off x="679509" y="762000"/>
            <a:ext cx="10997966" cy="5722690"/>
          </a:xfrm>
        </p:spPr>
        <p:txBody>
          <a:bodyPr>
            <a:noAutofit/>
          </a:bodyPr>
          <a:lstStyle/>
          <a:p>
            <a:pPr marL="0" indent="0">
              <a:lnSpc>
                <a:spcPts val="5000"/>
              </a:lnSpc>
              <a:buNone/>
            </a:pPr>
            <a:r>
              <a:rPr lang="en-US" sz="2400" baseline="30000">
                <a:effectLst/>
                <a:latin typeface="SimSun" panose="02010600030101010101" pitchFamily="2" charset="-122"/>
                <a:cs typeface="Arial" panose="020B0604020202020204" pitchFamily="34" charset="0"/>
              </a:rPr>
              <a:t>13 </a:t>
            </a:r>
            <a:r>
              <a:rPr lang="zh-CN" sz="2400">
                <a:effectLst/>
                <a:ea typeface="SimSun" panose="02010600030101010101" pitchFamily="2" charset="-122"/>
                <a:cs typeface="Arial" panose="020B0604020202020204" pitchFamily="34" charset="0"/>
              </a:rPr>
              <a:t>你们已蒙召得自由，兄弟们，莫让那自由给肉体一个放纵的机会，</a:t>
            </a:r>
            <a:r>
              <a:rPr lang="zh-CN" sz="2400">
                <a:solidFill>
                  <a:srgbClr val="C00000"/>
                </a:solidFill>
                <a:effectLst/>
                <a:ea typeface="SimSun" panose="02010600030101010101" pitchFamily="2" charset="-122"/>
                <a:cs typeface="Arial" panose="020B0604020202020204" pitchFamily="34" charset="0"/>
              </a:rPr>
              <a:t>总要凭着爱，互相服事</a:t>
            </a:r>
            <a:r>
              <a:rPr lang="zh-CN" sz="2400">
                <a:effectLst/>
                <a:ea typeface="SimSun" panose="02010600030101010101" pitchFamily="2" charset="-122"/>
                <a:cs typeface="Arial" panose="020B0604020202020204" pitchFamily="34" charset="0"/>
              </a:rPr>
              <a:t>。</a:t>
            </a:r>
            <a:r>
              <a:rPr lang="en-US" sz="2400" baseline="30000">
                <a:effectLst/>
                <a:latin typeface="SimSun" panose="02010600030101010101" pitchFamily="2" charset="-122"/>
                <a:cs typeface="Arial" panose="020B0604020202020204" pitchFamily="34" charset="0"/>
              </a:rPr>
              <a:t>14 </a:t>
            </a:r>
            <a:r>
              <a:rPr lang="zh-CN" sz="2400">
                <a:effectLst/>
                <a:ea typeface="SimSun" panose="02010600030101010101" pitchFamily="2" charset="-122"/>
                <a:cs typeface="Arial" panose="020B0604020202020204" pitchFamily="34" charset="0"/>
              </a:rPr>
              <a:t>因为</a:t>
            </a:r>
            <a:r>
              <a:rPr lang="zh-CN" sz="2400">
                <a:solidFill>
                  <a:srgbClr val="C00000"/>
                </a:solidFill>
                <a:effectLst/>
                <a:ea typeface="SimSun" panose="02010600030101010101" pitchFamily="2" charset="-122"/>
                <a:cs typeface="Arial" panose="020B0604020202020204" pitchFamily="34" charset="0"/>
              </a:rPr>
              <a:t>全部律法</a:t>
            </a:r>
            <a:r>
              <a:rPr lang="zh-CN" sz="2400">
                <a:effectLst/>
                <a:ea typeface="SimSun" panose="02010600030101010101" pitchFamily="2" charset="-122"/>
                <a:cs typeface="Arial" panose="020B0604020202020204" pitchFamily="34" charset="0"/>
              </a:rPr>
              <a:t>一句话就可以概括：</a:t>
            </a:r>
            <a:r>
              <a:rPr lang="zh-CN" sz="2400">
                <a:solidFill>
                  <a:srgbClr val="C00000"/>
                </a:solidFill>
                <a:effectLst/>
                <a:ea typeface="SimSun" panose="02010600030101010101" pitchFamily="2" charset="-122"/>
                <a:cs typeface="Arial" panose="020B0604020202020204" pitchFamily="34" charset="0"/>
              </a:rPr>
              <a:t>你要爱邻人如爱自己</a:t>
            </a:r>
            <a:r>
              <a:rPr lang="zh-CN" sz="2400">
                <a:effectLst/>
                <a:ea typeface="SimSun" panose="02010600030101010101" pitchFamily="2" charset="-122"/>
                <a:cs typeface="Arial" panose="020B0604020202020204" pitchFamily="34" charset="0"/>
              </a:rPr>
              <a:t>。</a:t>
            </a:r>
            <a:r>
              <a:rPr lang="en-US" sz="2400" baseline="30000">
                <a:effectLst/>
                <a:latin typeface="SimSun" panose="02010600030101010101" pitchFamily="2" charset="-122"/>
                <a:cs typeface="Arial" panose="020B0604020202020204" pitchFamily="34" charset="0"/>
              </a:rPr>
              <a:t>15 </a:t>
            </a:r>
            <a:r>
              <a:rPr lang="zh-CN" sz="2400">
                <a:effectLst/>
                <a:ea typeface="SimSun" panose="02010600030101010101" pitchFamily="2" charset="-122"/>
                <a:cs typeface="Arial" panose="020B0604020202020204" pitchFamily="34" charset="0"/>
              </a:rPr>
              <a:t>倘若你们相咬相吞，当心，恐怕彼此都要毁灭了！</a:t>
            </a:r>
            <a:endParaRPr lang="en-US" altLang="zh-CN" sz="2400">
              <a:effectLst/>
              <a:ea typeface="SimSun" panose="02010600030101010101" pitchFamily="2" charset="-122"/>
              <a:cs typeface="Arial" panose="020B0604020202020204" pitchFamily="34" charset="0"/>
            </a:endParaRPr>
          </a:p>
          <a:p>
            <a:pPr marL="0" indent="0">
              <a:lnSpc>
                <a:spcPts val="5000"/>
              </a:lnSpc>
              <a:buNone/>
            </a:pPr>
            <a:endParaRPr lang="en-GB" altLang="zh-CN" sz="2400">
              <a:effectLst/>
              <a:ea typeface="SimSun" panose="02010600030101010101" pitchFamily="2" charset="-122"/>
              <a:cs typeface="Arial" panose="020B0604020202020204" pitchFamily="34" charset="0"/>
            </a:endParaRPr>
          </a:p>
          <a:p>
            <a:pPr marL="0" indent="0">
              <a:lnSpc>
                <a:spcPts val="3500"/>
              </a:lnSpc>
              <a:buNone/>
            </a:pPr>
            <a:r>
              <a:rPr lang="en-GB" sz="2400" b="0" i="0" u="none" strike="noStrike" baseline="30000">
                <a:latin typeface="Calibri" panose="020F0502020204030204" pitchFamily="34" charset="0"/>
              </a:rPr>
              <a:t>13 </a:t>
            </a:r>
            <a:r>
              <a:rPr lang="en-GB" sz="2400" b="0" i="0" u="none" strike="noStrike" baseline="0">
                <a:latin typeface="Calibri" panose="020F0502020204030204" pitchFamily="34" charset="0"/>
              </a:rPr>
              <a:t>For you were called for freedom, brothers. But do not use this freedom as an opportunity for the flesh; rather, </a:t>
            </a:r>
            <a:r>
              <a:rPr lang="en-GB" sz="2400" b="0" i="0" u="none" strike="noStrike" baseline="0">
                <a:solidFill>
                  <a:srgbClr val="C00000"/>
                </a:solidFill>
                <a:latin typeface="Calibri" panose="020F0502020204030204" pitchFamily="34" charset="0"/>
              </a:rPr>
              <a:t>serve one another through love</a:t>
            </a:r>
            <a:r>
              <a:rPr lang="en-GB" sz="2400" b="0" i="0" u="none" strike="noStrike" baseline="0">
                <a:latin typeface="Calibri" panose="020F0502020204030204" pitchFamily="34" charset="0"/>
              </a:rPr>
              <a:t>. </a:t>
            </a:r>
            <a:r>
              <a:rPr lang="en-GB" sz="2400" b="0" i="0" u="none" strike="noStrike" baseline="30000">
                <a:latin typeface="Calibri" panose="020F0502020204030204" pitchFamily="34" charset="0"/>
              </a:rPr>
              <a:t>14</a:t>
            </a:r>
            <a:r>
              <a:rPr lang="en-GB" sz="2400" b="0" i="0" u="none" strike="noStrike" baseline="0">
                <a:latin typeface="Calibri" panose="020F0502020204030204" pitchFamily="34" charset="0"/>
              </a:rPr>
              <a:t> For </a:t>
            </a:r>
            <a:r>
              <a:rPr lang="en-GB" sz="2400" b="0" i="0" u="none" strike="noStrike" baseline="0">
                <a:solidFill>
                  <a:srgbClr val="C00000"/>
                </a:solidFill>
                <a:latin typeface="Calibri" panose="020F0502020204030204" pitchFamily="34" charset="0"/>
              </a:rPr>
              <a:t>the whole </a:t>
            </a:r>
            <a:r>
              <a:rPr lang="en-GB" sz="2400">
                <a:solidFill>
                  <a:srgbClr val="C00000"/>
                </a:solidFill>
                <a:latin typeface="Calibri" panose="020F0502020204030204" pitchFamily="34" charset="0"/>
              </a:rPr>
              <a:t>L</a:t>
            </a:r>
            <a:r>
              <a:rPr lang="en-GB" sz="2400" b="0" i="0" u="none" strike="noStrike" baseline="0">
                <a:solidFill>
                  <a:srgbClr val="C00000"/>
                </a:solidFill>
                <a:latin typeface="Calibri" panose="020F0502020204030204" pitchFamily="34" charset="0"/>
              </a:rPr>
              <a:t>aw</a:t>
            </a:r>
            <a:r>
              <a:rPr lang="en-GB" sz="2400" b="0" i="0" u="none" strike="noStrike" baseline="0">
                <a:latin typeface="Calibri" panose="020F0502020204030204" pitchFamily="34" charset="0"/>
              </a:rPr>
              <a:t> </a:t>
            </a:r>
            <a:r>
              <a:rPr lang="en-GB" sz="2400" i="0" u="none" strike="noStrike" baseline="0">
                <a:solidFill>
                  <a:srgbClr val="C00000"/>
                </a:solidFill>
                <a:latin typeface="Calibri" panose="020F0502020204030204" pitchFamily="34" charset="0"/>
              </a:rPr>
              <a:t>is fulfilled </a:t>
            </a:r>
            <a:r>
              <a:rPr lang="en-GB" sz="2400" b="0" i="0" u="none" strike="noStrike" baseline="0">
                <a:latin typeface="Calibri" panose="020F0502020204030204" pitchFamily="34" charset="0"/>
              </a:rPr>
              <a:t>in one statement, namely, “</a:t>
            </a:r>
            <a:r>
              <a:rPr lang="en-GB" sz="2400" b="0" i="0" u="none" strike="noStrike" baseline="0">
                <a:solidFill>
                  <a:srgbClr val="C00000"/>
                </a:solidFill>
                <a:latin typeface="Calibri" panose="020F0502020204030204" pitchFamily="34" charset="0"/>
              </a:rPr>
              <a:t>You shall love your neighbor as yourself</a:t>
            </a:r>
            <a:r>
              <a:rPr lang="en-GB" sz="2400" b="0" i="0" u="none" strike="noStrike" baseline="0">
                <a:latin typeface="Calibri" panose="020F0502020204030204" pitchFamily="34" charset="0"/>
              </a:rPr>
              <a:t>. ” </a:t>
            </a:r>
            <a:r>
              <a:rPr lang="en-GB" sz="2400" b="0" i="0" u="none" strike="noStrike" baseline="30000">
                <a:latin typeface="Calibri" panose="020F0502020204030204" pitchFamily="34" charset="0"/>
              </a:rPr>
              <a:t>15</a:t>
            </a:r>
            <a:r>
              <a:rPr lang="en-GB" sz="2400" b="0" i="0" u="none" strike="noStrike" baseline="0">
                <a:latin typeface="Calibri" panose="020F0502020204030204" pitchFamily="34" charset="0"/>
              </a:rPr>
              <a:t> But if you go on biting and devouring one another, beware that you are not consumed by one another. </a:t>
            </a:r>
            <a:endParaRPr lang="en-GB" sz="2400"/>
          </a:p>
        </p:txBody>
      </p:sp>
    </p:spTree>
    <p:extLst>
      <p:ext uri="{BB962C8B-B14F-4D97-AF65-F5344CB8AC3E}">
        <p14:creationId xmlns:p14="http://schemas.microsoft.com/office/powerpoint/2010/main" val="3812148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8AC72-5E77-4B1D-A729-EE332CCAD4FF}"/>
              </a:ext>
            </a:extLst>
          </p:cNvPr>
          <p:cNvSpPr>
            <a:spLocks noGrp="1"/>
          </p:cNvSpPr>
          <p:nvPr>
            <p:ph type="ctrTitle"/>
          </p:nvPr>
        </p:nvSpPr>
        <p:spPr>
          <a:xfrm>
            <a:off x="400051" y="209551"/>
            <a:ext cx="11430000" cy="5543550"/>
          </a:xfrm>
        </p:spPr>
        <p:txBody>
          <a:bodyPr>
            <a:normAutofit/>
          </a:bodyPr>
          <a:lstStyle/>
          <a:p>
            <a:pPr>
              <a:lnSpc>
                <a:spcPts val="4500"/>
              </a:lnSpc>
            </a:pPr>
            <a:r>
              <a:rPr lang="zh-CN" altLang="en-US" sz="2400" dirty="0">
                <a:latin typeface="SimSun" panose="02010600030101010101" pitchFamily="2" charset="-122"/>
                <a:ea typeface="SimSun" panose="02010600030101010101" pitchFamily="2" charset="-122"/>
              </a:rPr>
              <a:t>但新约之下，神对教会的吩咐，</a:t>
            </a:r>
            <a:br>
              <a:rPr lang="en-GB" altLang="zh-CN" sz="2400" dirty="0">
                <a:latin typeface="SimSun" panose="02010600030101010101" pitchFamily="2" charset="-122"/>
                <a:ea typeface="SimSun" panose="02010600030101010101" pitchFamily="2" charset="-122"/>
              </a:rPr>
            </a:br>
            <a:r>
              <a:rPr lang="zh-CN" altLang="en-US" sz="2400" dirty="0">
                <a:latin typeface="SimSun" panose="02010600030101010101" pitchFamily="2" charset="-122"/>
                <a:ea typeface="SimSun" panose="02010600030101010101" pitchFamily="2" charset="-122"/>
              </a:rPr>
              <a:t>对比旧约之下，对以色列的吩咐有区别：</a:t>
            </a:r>
            <a:br>
              <a:rPr lang="en-GB" altLang="zh-CN" sz="2400" dirty="0">
                <a:latin typeface="SimSun" panose="02010600030101010101" pitchFamily="2" charset="-122"/>
                <a:ea typeface="SimSun" panose="02010600030101010101" pitchFamily="2" charset="-122"/>
              </a:rPr>
            </a:br>
            <a:r>
              <a:rPr lang="zh-CN" altLang="en-US" sz="2400" dirty="0">
                <a:latin typeface="SimSun" panose="02010600030101010101" pitchFamily="2" charset="-122"/>
                <a:ea typeface="SimSun" panose="02010600030101010101" pitchFamily="2" charset="-122"/>
              </a:rPr>
              <a:t>只要</a:t>
            </a:r>
            <a:r>
              <a:rPr lang="zh-CN" altLang="en-US" sz="2400">
                <a:latin typeface="SimSun" panose="02010600030101010101" pitchFamily="2" charset="-122"/>
                <a:ea typeface="SimSun" panose="02010600030101010101" pitchFamily="2" charset="-122"/>
              </a:rPr>
              <a:t>做到一切依</a:t>
            </a:r>
            <a:r>
              <a:rPr lang="zh-CN" altLang="en-US" sz="2400" dirty="0">
                <a:latin typeface="SimSun" panose="02010600030101010101" pitchFamily="2" charset="-122"/>
                <a:ea typeface="SimSun" panose="02010600030101010101" pitchFamily="2" charset="-122"/>
              </a:rPr>
              <a:t>从圣</a:t>
            </a:r>
            <a:r>
              <a:rPr lang="zh-CN" altLang="en-US" sz="2400">
                <a:latin typeface="SimSun" panose="02010600030101010101" pitchFamily="2" charset="-122"/>
                <a:ea typeface="SimSun" panose="02010600030101010101" pitchFamily="2" charset="-122"/>
              </a:rPr>
              <a:t>灵，依</a:t>
            </a:r>
            <a:r>
              <a:rPr lang="zh-CN" altLang="en-US" sz="2400" dirty="0">
                <a:latin typeface="SimSun" panose="02010600030101010101" pitchFamily="2" charset="-122"/>
                <a:ea typeface="SimSun" panose="02010600030101010101" pitchFamily="2" charset="-122"/>
              </a:rPr>
              <a:t>靠圣灵，全心全意爱雅伟天父、并爱人如己；</a:t>
            </a:r>
            <a:br>
              <a:rPr lang="en-GB" altLang="zh-CN" sz="2400" dirty="0">
                <a:latin typeface="SimSun" panose="02010600030101010101" pitchFamily="2" charset="-122"/>
                <a:ea typeface="SimSun" panose="02010600030101010101" pitchFamily="2" charset="-122"/>
              </a:rPr>
            </a:br>
            <a:r>
              <a:rPr lang="zh-CN" altLang="en-US" sz="2400" dirty="0">
                <a:latin typeface="SimSun" panose="02010600030101010101" pitchFamily="2" charset="-122"/>
                <a:ea typeface="SimSun" panose="02010600030101010101" pitchFamily="2" charset="-122"/>
              </a:rPr>
              <a:t>其他种种规条不用恪守了。</a:t>
            </a:r>
            <a:br>
              <a:rPr lang="en-GB" altLang="zh-CN" sz="3200" dirty="0">
                <a:latin typeface="SimSun" panose="02010600030101010101" pitchFamily="2" charset="-122"/>
                <a:ea typeface="SimSun" panose="02010600030101010101" pitchFamily="2" charset="-122"/>
              </a:rPr>
            </a:br>
            <a:br>
              <a:rPr lang="en-GB" altLang="zh-CN" sz="3200" dirty="0">
                <a:latin typeface="SimSun" panose="02010600030101010101" pitchFamily="2" charset="-122"/>
                <a:ea typeface="SimSun" panose="02010600030101010101" pitchFamily="2" charset="-122"/>
              </a:rPr>
            </a:br>
            <a:r>
              <a:rPr lang="en-GB" altLang="zh-CN" sz="2400" dirty="0">
                <a:latin typeface="+mn-ea"/>
                <a:ea typeface="+mn-ea"/>
              </a:rPr>
              <a:t>Under the new covenant, Yahweh’s instructions for the </a:t>
            </a:r>
            <a:r>
              <a:rPr lang="en-US" altLang="zh-CN" sz="2400" dirty="0">
                <a:latin typeface="+mn-ea"/>
                <a:ea typeface="+mn-ea"/>
              </a:rPr>
              <a:t>church </a:t>
            </a:r>
            <a:br>
              <a:rPr lang="en-US" altLang="zh-CN" sz="2400" dirty="0">
                <a:latin typeface="+mn-ea"/>
                <a:ea typeface="+mn-ea"/>
              </a:rPr>
            </a:br>
            <a:r>
              <a:rPr lang="en-US" altLang="zh-CN" sz="2400" dirty="0">
                <a:latin typeface="+mn-ea"/>
                <a:ea typeface="+mn-ea"/>
              </a:rPr>
              <a:t>differs from that for Israel under the previous covenant. Namely, </a:t>
            </a:r>
            <a:br>
              <a:rPr lang="en-US" altLang="zh-CN" sz="2400" dirty="0">
                <a:latin typeface="+mn-ea"/>
                <a:ea typeface="+mn-ea"/>
              </a:rPr>
            </a:br>
            <a:r>
              <a:rPr lang="en-US" altLang="zh-CN" sz="2400" dirty="0">
                <a:latin typeface="+mn-ea"/>
                <a:ea typeface="+mn-ea"/>
              </a:rPr>
              <a:t>in everything live by the Spirit, abiding in loving God and our </a:t>
            </a:r>
            <a:r>
              <a:rPr lang="en-US" altLang="zh-CN" sz="2400" dirty="0" err="1">
                <a:latin typeface="+mn-ea"/>
                <a:ea typeface="+mn-ea"/>
              </a:rPr>
              <a:t>neighbour</a:t>
            </a:r>
            <a:r>
              <a:rPr lang="en-US" altLang="zh-CN" sz="2400" dirty="0">
                <a:latin typeface="+mn-ea"/>
                <a:ea typeface="+mn-ea"/>
              </a:rPr>
              <a:t> as ourselves.</a:t>
            </a:r>
            <a:br>
              <a:rPr lang="en-US" altLang="zh-CN" sz="2400" dirty="0">
                <a:latin typeface="+mn-ea"/>
                <a:ea typeface="+mn-ea"/>
              </a:rPr>
            </a:br>
            <a:r>
              <a:rPr lang="en-US" altLang="zh-CN" sz="2400" dirty="0">
                <a:latin typeface="+mn-ea"/>
                <a:ea typeface="+mn-ea"/>
              </a:rPr>
              <a:t>As long as we live by this, it’s not necessary to keep the other Laws.</a:t>
            </a:r>
            <a:endParaRPr lang="en-GB" sz="3200" dirty="0">
              <a:latin typeface="+mn-ea"/>
              <a:ea typeface="+mn-ea"/>
            </a:endParaRPr>
          </a:p>
        </p:txBody>
      </p:sp>
    </p:spTree>
    <p:extLst>
      <p:ext uri="{BB962C8B-B14F-4D97-AF65-F5344CB8AC3E}">
        <p14:creationId xmlns:p14="http://schemas.microsoft.com/office/powerpoint/2010/main" val="1063095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704</TotalTime>
  <Words>3815</Words>
  <Application>Microsoft Office PowerPoint</Application>
  <PresentationFormat>Widescreen</PresentationFormat>
  <Paragraphs>48</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等线</vt:lpstr>
      <vt:lpstr>SimSun</vt:lpstr>
      <vt:lpstr>Arial</vt:lpstr>
      <vt:lpstr>Calibri</vt:lpstr>
      <vt:lpstr>Calibri Light</vt:lpstr>
      <vt:lpstr>Segoe UI Semilight</vt:lpstr>
      <vt:lpstr>Office Theme</vt:lpstr>
      <vt:lpstr>2021.02.11</vt:lpstr>
      <vt:lpstr>帖撒罗尼迦后书  二章 3, 7节  “不法的人沉沦之子”是怎么样的一个人？ “不法之奥秘已经发作”又是指什么样的事？  What is “the lawless one” like? And what is meant by “the mystery of lawlessness is already at work”?   Second Thessalonians Chapter 2:3, 7 </vt:lpstr>
      <vt:lpstr>2 Thessalonians  2:3-12    帖撒罗尼迦后书 2:3-12</vt:lpstr>
      <vt:lpstr>νόμος 律法——雅伟对他选民的吩咐，即妥拉  “the Law” translates “Torah”  which means Yahweh’s instructions for His chosen people </vt:lpstr>
      <vt:lpstr>雅伟对他子民的吩咐是什么？ What are Yahweh’s instructions for His chosen people? </vt:lpstr>
      <vt:lpstr>Mark  12:28-34    马可福音 12:28-34</vt:lpstr>
      <vt:lpstr>Romans 13: 8-10    罗马书 13:8-10</vt:lpstr>
      <vt:lpstr>Galatians 5:13-15    加拉太书 5:13-15</vt:lpstr>
      <vt:lpstr>但新约之下，神对教会的吩咐， 对比旧约之下，对以色列的吩咐有区别： 只要做到一切依从圣灵，依靠圣灵，全心全意爱雅伟天父、并爱人如己； 其他种种规条不用恪守了。  Under the new covenant, Yahweh’s instructions for the church  differs from that for Israel under the previous covenant. Namely,  in everything live by the Spirit, abiding in loving God and our neighbour as ourselves. As long as we live by this, it’s not necessary to keep the other Laws.</vt:lpstr>
      <vt:lpstr>Galatians 5:16-18, 22-23    加拉太书 5:16-18, 22-23</vt:lpstr>
      <vt:lpstr>Galatians 5:2-6    加拉太书 5:2-6</vt:lpstr>
      <vt:lpstr>Romans 8:1-8    罗马书 8:1-8</vt:lpstr>
      <vt:lpstr>Romans 8:1-8    罗马书 8:1-8</vt:lpstr>
      <vt:lpstr>即完全委身，无保留地奉献自己给天父、给别人  That means total commitment unreserved offering of ourselves to the love of God and others  </vt:lpstr>
      <vt:lpstr>Matthew 5:17-19    马太福音 5:17-19</vt:lpstr>
      <vt:lpstr>Matthew 19:16-26    马太福音 19:16-26</vt:lpstr>
      <vt:lpstr>Matthew 23:25-28    马太福音 23:25-28</vt:lpstr>
      <vt:lpstr>Matthew 24:10-14    马太福音 24:10-14</vt:lpstr>
      <vt:lpstr>Matthew 7:21-23    马太福音 7:21-23</vt:lpstr>
      <vt:lpstr>Matthew 13:40-42    马太福音 13:40-42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2021.02.11</dc:title>
  <dc:creator>KAHANG</dc:creator>
  <cp:lastModifiedBy>KAHANG</cp:lastModifiedBy>
  <cp:revision>38</cp:revision>
  <dcterms:created xsi:type="dcterms:W3CDTF">2021-01-24T20:16:41Z</dcterms:created>
  <dcterms:modified xsi:type="dcterms:W3CDTF">2021-02-17T22:04:02Z</dcterms:modified>
</cp:coreProperties>
</file>